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91" r:id="rId10"/>
    <p:sldId id="292" r:id="rId11"/>
    <p:sldId id="289" r:id="rId12"/>
    <p:sldId id="290" r:id="rId13"/>
    <p:sldId id="293" r:id="rId14"/>
    <p:sldId id="294" r:id="rId15"/>
    <p:sldId id="296" r:id="rId16"/>
    <p:sldId id="297" r:id="rId17"/>
    <p:sldId id="298" r:id="rId18"/>
    <p:sldId id="299" r:id="rId19"/>
    <p:sldId id="301" r:id="rId20"/>
    <p:sldId id="302" r:id="rId21"/>
    <p:sldId id="295" r:id="rId22"/>
    <p:sldId id="288" r:id="rId23"/>
    <p:sldId id="266" r:id="rId24"/>
    <p:sldId id="267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80" r:id="rId36"/>
    <p:sldId id="279" r:id="rId37"/>
    <p:sldId id="282" r:id="rId38"/>
    <p:sldId id="283" r:id="rId39"/>
    <p:sldId id="284" r:id="rId40"/>
    <p:sldId id="285" r:id="rId41"/>
    <p:sldId id="286" r:id="rId42"/>
    <p:sldId id="287" r:id="rId4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E16FF-E372-4BEC-B32C-FA692EDD566E}" v="4505" dt="2019-10-14T04:56:22.139"/>
    <p1510:client id="{1DAE1D26-83F7-46FD-B526-5CCA56A5A6E1}" v="4910" dt="2019-10-12T08:03:42.832"/>
    <p1510:client id="{50AAD240-E5D2-442F-B500-DD17EBADFEC1}" v="4053" dt="2019-10-10T13:18:28.143"/>
    <p1510:client id="{53E4DA11-F23D-453A-9EEE-2817244EBA3E}" v="2187" dt="2019-10-11T02:37:37.959"/>
    <p1510:client id="{6AB81183-5C6E-426A-8CD3-8B6F9E321B98}" v="2430" dt="2019-10-15T07:30:08.475"/>
    <p1510:client id="{7FA0BA16-E51A-420C-BAE6-B432F1A0B5D4}" v="947" dt="2019-10-15T02:30:17.026"/>
    <p1510:client id="{A8050814-21CA-4333-B423-F8B5028F7EE4}" v="2402" dt="2019-10-15T10:44:52.447"/>
    <p1510:client id="{E5378A48-5560-4ABB-9881-63FF32B3D0AB}" v="289" dt="2019-10-16T03:52:11.281"/>
    <p1510:client id="{FB16833B-4767-482D-85B2-B92379B8CAA5}" v="581" dt="2019-10-11T00:38:27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ee-Myoung Kim" userId="03c41eb2bcbda12d" providerId="Windows Live" clId="Web-{171E16FF-E372-4BEC-B32C-FA692EDD566E}"/>
    <pc:docChg chg="addSld delSld modSld sldOrd">
      <pc:chgData name="Hwee-Myoung Kim" userId="03c41eb2bcbda12d" providerId="Windows Live" clId="Web-{171E16FF-E372-4BEC-B32C-FA692EDD566E}" dt="2019-10-14T04:56:22.139" v="4496" actId="1076"/>
      <pc:docMkLst>
        <pc:docMk/>
      </pc:docMkLst>
      <pc:sldChg chg="modSp">
        <pc:chgData name="Hwee-Myoung Kim" userId="03c41eb2bcbda12d" providerId="Windows Live" clId="Web-{171E16FF-E372-4BEC-B32C-FA692EDD566E}" dt="2019-10-14T04:16:37.006" v="2988" actId="20577"/>
        <pc:sldMkLst>
          <pc:docMk/>
          <pc:sldMk cId="2622585549" sldId="257"/>
        </pc:sldMkLst>
        <pc:spChg chg="mod">
          <ac:chgData name="Hwee-Myoung Kim" userId="03c41eb2bcbda12d" providerId="Windows Live" clId="Web-{171E16FF-E372-4BEC-B32C-FA692EDD566E}" dt="2019-10-14T04:16:37.006" v="2988" actId="20577"/>
          <ac:spMkLst>
            <pc:docMk/>
            <pc:sldMk cId="2622585549" sldId="257"/>
            <ac:spMk id="3" creationId="{D9301123-F4AC-49C2-B7B2-201BF6BF1B6A}"/>
          </ac:spMkLst>
        </pc:spChg>
      </pc:sldChg>
      <pc:sldChg chg="modSp">
        <pc:chgData name="Hwee-Myoung Kim" userId="03c41eb2bcbda12d" providerId="Windows Live" clId="Web-{171E16FF-E372-4BEC-B32C-FA692EDD566E}" dt="2019-10-14T04:18:19.882" v="3113" actId="20577"/>
        <pc:sldMkLst>
          <pc:docMk/>
          <pc:sldMk cId="1864084681" sldId="265"/>
        </pc:sldMkLst>
        <pc:spChg chg="mod">
          <ac:chgData name="Hwee-Myoung Kim" userId="03c41eb2bcbda12d" providerId="Windows Live" clId="Web-{171E16FF-E372-4BEC-B32C-FA692EDD566E}" dt="2019-10-14T04:15:40.350" v="2938" actId="20577"/>
          <ac:spMkLst>
            <pc:docMk/>
            <pc:sldMk cId="1864084681" sldId="265"/>
            <ac:spMk id="2" creationId="{76305443-79F0-4337-8FFD-CCC012B683D3}"/>
          </ac:spMkLst>
        </pc:spChg>
        <pc:spChg chg="mod">
          <ac:chgData name="Hwee-Myoung Kim" userId="03c41eb2bcbda12d" providerId="Windows Live" clId="Web-{171E16FF-E372-4BEC-B32C-FA692EDD566E}" dt="2019-10-14T04:18:19.882" v="3113" actId="20577"/>
          <ac:spMkLst>
            <pc:docMk/>
            <pc:sldMk cId="1864084681" sldId="265"/>
            <ac:spMk id="3" creationId="{E99D8BCF-30EE-4A2B-82EF-F2D0F0738F1E}"/>
          </ac:spMkLst>
        </pc:spChg>
      </pc:sldChg>
      <pc:sldChg chg="modSp">
        <pc:chgData name="Hwee-Myoung Kim" userId="03c41eb2bcbda12d" providerId="Windows Live" clId="Web-{171E16FF-E372-4BEC-B32C-FA692EDD566E}" dt="2019-10-14T04:08:24.239" v="2813" actId="20577"/>
        <pc:sldMkLst>
          <pc:docMk/>
          <pc:sldMk cId="1079598093" sldId="266"/>
        </pc:sldMkLst>
        <pc:spChg chg="mod">
          <ac:chgData name="Hwee-Myoung Kim" userId="03c41eb2bcbda12d" providerId="Windows Live" clId="Web-{171E16FF-E372-4BEC-B32C-FA692EDD566E}" dt="2019-10-14T04:08:05.521" v="2811" actId="20577"/>
          <ac:spMkLst>
            <pc:docMk/>
            <pc:sldMk cId="1079598093" sldId="266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4:08:24.239" v="2813" actId="20577"/>
          <ac:spMkLst>
            <pc:docMk/>
            <pc:sldMk cId="1079598093" sldId="266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171E16FF-E372-4BEC-B32C-FA692EDD566E}" dt="2019-10-14T04:08:26.177" v="2816" actId="20577"/>
        <pc:sldMkLst>
          <pc:docMk/>
          <pc:sldMk cId="3540141948" sldId="267"/>
        </pc:sldMkLst>
        <pc:spChg chg="mod">
          <ac:chgData name="Hwee-Myoung Kim" userId="03c41eb2bcbda12d" providerId="Windows Live" clId="Web-{171E16FF-E372-4BEC-B32C-FA692EDD566E}" dt="2019-10-14T04:08:26.177" v="2816" actId="20577"/>
          <ac:spMkLst>
            <pc:docMk/>
            <pc:sldMk cId="3540141948" sldId="267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171E16FF-E372-4BEC-B32C-FA692EDD566E}" dt="2019-10-14T04:08:28.568" v="2818" actId="20577"/>
        <pc:sldMkLst>
          <pc:docMk/>
          <pc:sldMk cId="1075174775" sldId="268"/>
        </pc:sldMkLst>
        <pc:spChg chg="mod">
          <ac:chgData name="Hwee-Myoung Kim" userId="03c41eb2bcbda12d" providerId="Windows Live" clId="Web-{171E16FF-E372-4BEC-B32C-FA692EDD566E}" dt="2019-10-14T04:08:28.568" v="2818" actId="20577"/>
          <ac:spMkLst>
            <pc:docMk/>
            <pc:sldMk cId="1075174775" sldId="268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171E16FF-E372-4BEC-B32C-FA692EDD566E}" dt="2019-10-14T04:08:31.333" v="2820" actId="20577"/>
        <pc:sldMkLst>
          <pc:docMk/>
          <pc:sldMk cId="3980947668" sldId="270"/>
        </pc:sldMkLst>
        <pc:spChg chg="mod">
          <ac:chgData name="Hwee-Myoung Kim" userId="03c41eb2bcbda12d" providerId="Windows Live" clId="Web-{171E16FF-E372-4BEC-B32C-FA692EDD566E}" dt="2019-10-14T04:08:31.333" v="2820" actId="20577"/>
          <ac:spMkLst>
            <pc:docMk/>
            <pc:sldMk cId="3980947668" sldId="270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171E16FF-E372-4BEC-B32C-FA692EDD566E}" dt="2019-10-14T04:08:48.771" v="2832" actId="20577"/>
        <pc:sldMkLst>
          <pc:docMk/>
          <pc:sldMk cId="3322294424" sldId="272"/>
        </pc:sldMkLst>
        <pc:spChg chg="mod">
          <ac:chgData name="Hwee-Myoung Kim" userId="03c41eb2bcbda12d" providerId="Windows Live" clId="Web-{171E16FF-E372-4BEC-B32C-FA692EDD566E}" dt="2019-10-14T04:08:48.771" v="2832" actId="20577"/>
          <ac:spMkLst>
            <pc:docMk/>
            <pc:sldMk cId="3322294424" sldId="272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171E16FF-E372-4BEC-B32C-FA692EDD566E}" dt="2019-10-14T04:08:41.677" v="2825" actId="20577"/>
        <pc:sldMkLst>
          <pc:docMk/>
          <pc:sldMk cId="368382933" sldId="273"/>
        </pc:sldMkLst>
        <pc:spChg chg="mod">
          <ac:chgData name="Hwee-Myoung Kim" userId="03c41eb2bcbda12d" providerId="Windows Live" clId="Web-{171E16FF-E372-4BEC-B32C-FA692EDD566E}" dt="2019-10-14T04:08:41.677" v="2825" actId="20577"/>
          <ac:spMkLst>
            <pc:docMk/>
            <pc:sldMk cId="368382933" sldId="273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171E16FF-E372-4BEC-B32C-FA692EDD566E}" dt="2019-10-14T04:06:38.567" v="2768" actId="20577"/>
        <pc:sldMkLst>
          <pc:docMk/>
          <pc:sldMk cId="2450796789" sldId="275"/>
        </pc:sldMkLst>
        <pc:spChg chg="mod">
          <ac:chgData name="Hwee-Myoung Kim" userId="03c41eb2bcbda12d" providerId="Windows Live" clId="Web-{171E16FF-E372-4BEC-B32C-FA692EDD566E}" dt="2019-10-14T04:06:38.567" v="2768" actId="20577"/>
          <ac:spMkLst>
            <pc:docMk/>
            <pc:sldMk cId="2450796789" sldId="275"/>
            <ac:spMk id="3" creationId="{9229CA8D-3FF9-45F4-AFE7-A8FACDE45017}"/>
          </ac:spMkLst>
        </pc:spChg>
      </pc:sldChg>
      <pc:sldChg chg="addSp delSp modSp">
        <pc:chgData name="Hwee-Myoung Kim" userId="03c41eb2bcbda12d" providerId="Windows Live" clId="Web-{171E16FF-E372-4BEC-B32C-FA692EDD566E}" dt="2019-10-14T03:47:53.315" v="2128" actId="20577"/>
        <pc:sldMkLst>
          <pc:docMk/>
          <pc:sldMk cId="567300619" sldId="276"/>
        </pc:sldMkLst>
        <pc:spChg chg="mod">
          <ac:chgData name="Hwee-Myoung Kim" userId="03c41eb2bcbda12d" providerId="Windows Live" clId="Web-{171E16FF-E372-4BEC-B32C-FA692EDD566E}" dt="2019-10-14T03:46:11.892" v="2035" actId="20577"/>
          <ac:spMkLst>
            <pc:docMk/>
            <pc:sldMk cId="567300619" sldId="276"/>
            <ac:spMk id="3" creationId="{9229CA8D-3FF9-45F4-AFE7-A8FACDE45017}"/>
          </ac:spMkLst>
        </pc:spChg>
        <pc:spChg chg="add del mod">
          <ac:chgData name="Hwee-Myoung Kim" userId="03c41eb2bcbda12d" providerId="Windows Live" clId="Web-{171E16FF-E372-4BEC-B32C-FA692EDD566E}" dt="2019-10-14T03:47:45.299" v="2115"/>
          <ac:spMkLst>
            <pc:docMk/>
            <pc:sldMk cId="567300619" sldId="276"/>
            <ac:spMk id="4" creationId="{FF6975AC-6E0A-4D4A-8E5C-5A6B7DCA8575}"/>
          </ac:spMkLst>
        </pc:spChg>
        <pc:spChg chg="add del mod">
          <ac:chgData name="Hwee-Myoung Kim" userId="03c41eb2bcbda12d" providerId="Windows Live" clId="Web-{171E16FF-E372-4BEC-B32C-FA692EDD566E}" dt="2019-10-14T03:47:47.049" v="2118"/>
          <ac:spMkLst>
            <pc:docMk/>
            <pc:sldMk cId="567300619" sldId="276"/>
            <ac:spMk id="5" creationId="{3C3115C6-4056-40F2-83A1-91D97899E1E4}"/>
          </ac:spMkLst>
        </pc:spChg>
        <pc:spChg chg="add del">
          <ac:chgData name="Hwee-Myoung Kim" userId="03c41eb2bcbda12d" providerId="Windows Live" clId="Web-{171E16FF-E372-4BEC-B32C-FA692EDD566E}" dt="2019-10-14T03:47:44.549" v="2114"/>
          <ac:spMkLst>
            <pc:docMk/>
            <pc:sldMk cId="567300619" sldId="276"/>
            <ac:spMk id="6" creationId="{131C5E9F-7E4A-428A-9DEC-2C40C56E98BF}"/>
          </ac:spMkLst>
        </pc:spChg>
        <pc:spChg chg="add del">
          <ac:chgData name="Hwee-Myoung Kim" userId="03c41eb2bcbda12d" providerId="Windows Live" clId="Web-{171E16FF-E372-4BEC-B32C-FA692EDD566E}" dt="2019-10-14T03:47:47.002" v="2117"/>
          <ac:spMkLst>
            <pc:docMk/>
            <pc:sldMk cId="567300619" sldId="276"/>
            <ac:spMk id="7" creationId="{70F5A0B0-CB03-4128-BDFA-C03FD373F6AF}"/>
          </ac:spMkLst>
        </pc:spChg>
        <pc:spChg chg="add del mod">
          <ac:chgData name="Hwee-Myoung Kim" userId="03c41eb2bcbda12d" providerId="Windows Live" clId="Web-{171E16FF-E372-4BEC-B32C-FA692EDD566E}" dt="2019-10-14T03:47:44.549" v="2113"/>
          <ac:spMkLst>
            <pc:docMk/>
            <pc:sldMk cId="567300619" sldId="276"/>
            <ac:spMk id="10" creationId="{62E1C182-D957-44B1-849B-ECE81E1C8B64}"/>
          </ac:spMkLst>
        </pc:spChg>
        <pc:spChg chg="add del mod">
          <ac:chgData name="Hwee-Myoung Kim" userId="03c41eb2bcbda12d" providerId="Windows Live" clId="Web-{171E16FF-E372-4BEC-B32C-FA692EDD566E}" dt="2019-10-14T03:47:48.971" v="2119"/>
          <ac:spMkLst>
            <pc:docMk/>
            <pc:sldMk cId="567300619" sldId="276"/>
            <ac:spMk id="12" creationId="{827C4AAA-AB52-487E-88BB-6E0ABDB0B35D}"/>
          </ac:spMkLst>
        </pc:spChg>
        <pc:spChg chg="add">
          <ac:chgData name="Hwee-Myoung Kim" userId="03c41eb2bcbda12d" providerId="Windows Live" clId="Web-{171E16FF-E372-4BEC-B32C-FA692EDD566E}" dt="2019-10-14T03:47:49.939" v="2120"/>
          <ac:spMkLst>
            <pc:docMk/>
            <pc:sldMk cId="567300619" sldId="276"/>
            <ac:spMk id="14" creationId="{3C9ADA2D-9552-4B7E-B911-4E963D555F87}"/>
          </ac:spMkLst>
        </pc:spChg>
        <pc:spChg chg="add mod">
          <ac:chgData name="Hwee-Myoung Kim" userId="03c41eb2bcbda12d" providerId="Windows Live" clId="Web-{171E16FF-E372-4BEC-B32C-FA692EDD566E}" dt="2019-10-14T03:47:53.315" v="2128" actId="20577"/>
          <ac:spMkLst>
            <pc:docMk/>
            <pc:sldMk cId="567300619" sldId="276"/>
            <ac:spMk id="16" creationId="{D7403CCE-6699-488B-B896-C8704980E8BE}"/>
          </ac:spMkLst>
        </pc:spChg>
      </pc:sldChg>
      <pc:sldChg chg="addSp delSp modSp">
        <pc:chgData name="Hwee-Myoung Kim" userId="03c41eb2bcbda12d" providerId="Windows Live" clId="Web-{171E16FF-E372-4BEC-B32C-FA692EDD566E}" dt="2019-10-14T03:47:13.064" v="2092" actId="20577"/>
        <pc:sldMkLst>
          <pc:docMk/>
          <pc:sldMk cId="30938869" sldId="277"/>
        </pc:sldMkLst>
        <pc:spChg chg="del">
          <ac:chgData name="Hwee-Myoung Kim" userId="03c41eb2bcbda12d" providerId="Windows Live" clId="Web-{171E16FF-E372-4BEC-B32C-FA692EDD566E}" dt="2019-10-14T03:45:13.502" v="1995"/>
          <ac:spMkLst>
            <pc:docMk/>
            <pc:sldMk cId="30938869" sldId="277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7:13.064" v="2092" actId="20577"/>
          <ac:spMkLst>
            <pc:docMk/>
            <pc:sldMk cId="30938869" sldId="277"/>
            <ac:spMk id="7" creationId="{70F5A0B0-CB03-4128-BDFA-C03FD373F6AF}"/>
          </ac:spMkLst>
        </pc:spChg>
        <pc:spChg chg="add del mod">
          <ac:chgData name="Hwee-Myoung Kim" userId="03c41eb2bcbda12d" providerId="Windows Live" clId="Web-{171E16FF-E372-4BEC-B32C-FA692EDD566E}" dt="2019-10-14T03:45:22.705" v="2001"/>
          <ac:spMkLst>
            <pc:docMk/>
            <pc:sldMk cId="30938869" sldId="277"/>
            <ac:spMk id="8" creationId="{69908B04-E9FB-4447-A530-3D65BE43EC65}"/>
          </ac:spMkLst>
        </pc:spChg>
        <pc:spChg chg="add del">
          <ac:chgData name="Hwee-Myoung Kim" userId="03c41eb2bcbda12d" providerId="Windows Live" clId="Web-{171E16FF-E372-4BEC-B32C-FA692EDD566E}" dt="2019-10-14T03:45:16.392" v="1997"/>
          <ac:spMkLst>
            <pc:docMk/>
            <pc:sldMk cId="30938869" sldId="277"/>
            <ac:spMk id="11" creationId="{4C80CFC7-29EA-4FCD-AE13-1386D26B6F1A}"/>
          </ac:spMkLst>
        </pc:spChg>
        <pc:spChg chg="add mod">
          <ac:chgData name="Hwee-Myoung Kim" userId="03c41eb2bcbda12d" providerId="Windows Live" clId="Web-{171E16FF-E372-4BEC-B32C-FA692EDD566E}" dt="2019-10-14T03:46:59.939" v="2089" actId="20577"/>
          <ac:spMkLst>
            <pc:docMk/>
            <pc:sldMk cId="30938869" sldId="277"/>
            <ac:spMk id="13" creationId="{87502F0F-7A36-43D9-A2DF-9C484C0FFAB2}"/>
          </ac:spMkLst>
        </pc:spChg>
      </pc:sldChg>
      <pc:sldChg chg="modSp">
        <pc:chgData name="Hwee-Myoung Kim" userId="03c41eb2bcbda12d" providerId="Windows Live" clId="Web-{171E16FF-E372-4BEC-B32C-FA692EDD566E}" dt="2019-10-14T03:57:49.613" v="2655" actId="20577"/>
        <pc:sldMkLst>
          <pc:docMk/>
          <pc:sldMk cId="803030771" sldId="278"/>
        </pc:sldMkLst>
        <pc:spChg chg="mod">
          <ac:chgData name="Hwee-Myoung Kim" userId="03c41eb2bcbda12d" providerId="Windows Live" clId="Web-{171E16FF-E372-4BEC-B32C-FA692EDD566E}" dt="2019-10-14T03:57:49.613" v="2655" actId="20577"/>
          <ac:spMkLst>
            <pc:docMk/>
            <pc:sldMk cId="803030771" sldId="278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7:30.722" v="2637" actId="20577"/>
          <ac:spMkLst>
            <pc:docMk/>
            <pc:sldMk cId="803030771" sldId="278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23.596" v="2136" actId="20577"/>
          <ac:spMkLst>
            <pc:docMk/>
            <pc:sldMk cId="803030771" sldId="278"/>
            <ac:spMk id="7" creationId="{70F5A0B0-CB03-4128-BDFA-C03FD373F6AF}"/>
          </ac:spMkLst>
        </pc:spChg>
      </pc:sldChg>
      <pc:sldChg chg="addSp modSp">
        <pc:chgData name="Hwee-Myoung Kim" userId="03c41eb2bcbda12d" providerId="Windows Live" clId="Web-{171E16FF-E372-4BEC-B32C-FA692EDD566E}" dt="2019-10-14T03:58:19.175" v="2691" actId="20577"/>
        <pc:sldMkLst>
          <pc:docMk/>
          <pc:sldMk cId="1551640977" sldId="279"/>
        </pc:sldMkLst>
        <pc:spChg chg="mod">
          <ac:chgData name="Hwee-Myoung Kim" userId="03c41eb2bcbda12d" providerId="Windows Live" clId="Web-{171E16FF-E372-4BEC-B32C-FA692EDD566E}" dt="2019-10-14T03:58:19.175" v="2691" actId="20577"/>
          <ac:spMkLst>
            <pc:docMk/>
            <pc:sldMk cId="1551640977" sldId="279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49:14.987" v="2193" actId="20577"/>
          <ac:spMkLst>
            <pc:docMk/>
            <pc:sldMk cId="1551640977" sldId="279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35.627" v="2146" actId="20577"/>
          <ac:spMkLst>
            <pc:docMk/>
            <pc:sldMk cId="1551640977" sldId="279"/>
            <ac:spMk id="7" creationId="{70F5A0B0-CB03-4128-BDFA-C03FD373F6AF}"/>
          </ac:spMkLst>
        </pc:spChg>
        <pc:picChg chg="add mod">
          <ac:chgData name="Hwee-Myoung Kim" userId="03c41eb2bcbda12d" providerId="Windows Live" clId="Web-{171E16FF-E372-4BEC-B32C-FA692EDD566E}" dt="2019-10-14T02:47:54.916" v="421" actId="1076"/>
          <ac:picMkLst>
            <pc:docMk/>
            <pc:sldMk cId="1551640977" sldId="279"/>
            <ac:picMk id="2" creationId="{4331E6CF-0BD3-46C8-8955-5AF2A6102FDF}"/>
          </ac:picMkLst>
        </pc:picChg>
      </pc:sldChg>
      <pc:sldChg chg="modSp">
        <pc:chgData name="Hwee-Myoung Kim" userId="03c41eb2bcbda12d" providerId="Windows Live" clId="Web-{171E16FF-E372-4BEC-B32C-FA692EDD566E}" dt="2019-10-14T03:49:47.237" v="2214" actId="20577"/>
        <pc:sldMkLst>
          <pc:docMk/>
          <pc:sldMk cId="642644319" sldId="280"/>
        </pc:sldMkLst>
        <pc:spChg chg="mod">
          <ac:chgData name="Hwee-Myoung Kim" userId="03c41eb2bcbda12d" providerId="Windows Live" clId="Web-{171E16FF-E372-4BEC-B32C-FA692EDD566E}" dt="2019-10-14T03:49:47.237" v="2214" actId="20577"/>
          <ac:spMkLst>
            <pc:docMk/>
            <pc:sldMk cId="642644319" sldId="280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49:01.127" v="2176" actId="20577"/>
          <ac:spMkLst>
            <pc:docMk/>
            <pc:sldMk cId="642644319" sldId="280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32.361" v="2141" actId="20577"/>
          <ac:spMkLst>
            <pc:docMk/>
            <pc:sldMk cId="642644319" sldId="280"/>
            <ac:spMk id="7" creationId="{70F5A0B0-CB03-4128-BDFA-C03FD373F6AF}"/>
          </ac:spMkLst>
        </pc:spChg>
      </pc:sldChg>
      <pc:sldChg chg="delSp del">
        <pc:chgData name="Hwee-Myoung Kim" userId="03c41eb2bcbda12d" providerId="Windows Live" clId="Web-{171E16FF-E372-4BEC-B32C-FA692EDD566E}" dt="2019-10-14T02:23:13.618" v="89"/>
        <pc:sldMkLst>
          <pc:docMk/>
          <pc:sldMk cId="3976839226" sldId="281"/>
        </pc:sldMkLst>
        <pc:picChg chg="del">
          <ac:chgData name="Hwee-Myoung Kim" userId="03c41eb2bcbda12d" providerId="Windows Live" clId="Web-{171E16FF-E372-4BEC-B32C-FA692EDD566E}" dt="2019-10-14T02:18:16.510" v="19"/>
          <ac:picMkLst>
            <pc:docMk/>
            <pc:sldMk cId="3976839226" sldId="281"/>
            <ac:picMk id="4" creationId="{E43711E1-CCB8-436D-9CE3-60FD0406FDFE}"/>
          </ac:picMkLst>
        </pc:picChg>
        <pc:picChg chg="del">
          <ac:chgData name="Hwee-Myoung Kim" userId="03c41eb2bcbda12d" providerId="Windows Live" clId="Web-{171E16FF-E372-4BEC-B32C-FA692EDD566E}" dt="2019-10-14T02:18:19.261" v="20"/>
          <ac:picMkLst>
            <pc:docMk/>
            <pc:sldMk cId="3976839226" sldId="281"/>
            <ac:picMk id="8" creationId="{ABFC62AD-36D5-4E3E-882D-12D6278876A9}"/>
          </ac:picMkLst>
        </pc:picChg>
      </pc:sldChg>
      <pc:sldChg chg="modSp add replId">
        <pc:chgData name="Hwee-Myoung Kim" userId="03c41eb2bcbda12d" providerId="Windows Live" clId="Web-{171E16FF-E372-4BEC-B32C-FA692EDD566E}" dt="2019-10-14T03:50:20.018" v="2233" actId="20577"/>
        <pc:sldMkLst>
          <pc:docMk/>
          <pc:sldMk cId="1277136636" sldId="282"/>
        </pc:sldMkLst>
        <pc:spChg chg="mod">
          <ac:chgData name="Hwee-Myoung Kim" userId="03c41eb2bcbda12d" providerId="Windows Live" clId="Web-{171E16FF-E372-4BEC-B32C-FA692EDD566E}" dt="2019-10-14T03:50:20.018" v="2233" actId="20577"/>
          <ac:spMkLst>
            <pc:docMk/>
            <pc:sldMk cId="1277136636" sldId="282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0:10.627" v="2223" actId="20577"/>
          <ac:spMkLst>
            <pc:docMk/>
            <pc:sldMk cId="1277136636" sldId="282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38.283" v="2151" actId="20577"/>
          <ac:spMkLst>
            <pc:docMk/>
            <pc:sldMk cId="1277136636" sldId="282"/>
            <ac:spMk id="7" creationId="{70F5A0B0-CB03-4128-BDFA-C03FD373F6AF}"/>
          </ac:spMkLst>
        </pc:spChg>
      </pc:sldChg>
      <pc:sldChg chg="addSp modSp add ord replId">
        <pc:chgData name="Hwee-Myoung Kim" userId="03c41eb2bcbda12d" providerId="Windows Live" clId="Web-{171E16FF-E372-4BEC-B32C-FA692EDD566E}" dt="2019-10-14T03:50:40.909" v="2252" actId="20577"/>
        <pc:sldMkLst>
          <pc:docMk/>
          <pc:sldMk cId="600924122" sldId="283"/>
        </pc:sldMkLst>
        <pc:spChg chg="mod">
          <ac:chgData name="Hwee-Myoung Kim" userId="03c41eb2bcbda12d" providerId="Windows Live" clId="Web-{171E16FF-E372-4BEC-B32C-FA692EDD566E}" dt="2019-10-14T02:51:39.792" v="490" actId="20577"/>
          <ac:spMkLst>
            <pc:docMk/>
            <pc:sldMk cId="600924122" sldId="283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0:40.909" v="2252" actId="20577"/>
          <ac:spMkLst>
            <pc:docMk/>
            <pc:sldMk cId="600924122" sldId="283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41.283" v="2156" actId="20577"/>
          <ac:spMkLst>
            <pc:docMk/>
            <pc:sldMk cId="600924122" sldId="283"/>
            <ac:spMk id="7" creationId="{70F5A0B0-CB03-4128-BDFA-C03FD373F6AF}"/>
          </ac:spMkLst>
        </pc:spChg>
        <pc:picChg chg="add mod">
          <ac:chgData name="Hwee-Myoung Kim" userId="03c41eb2bcbda12d" providerId="Windows Live" clId="Web-{171E16FF-E372-4BEC-B32C-FA692EDD566E}" dt="2019-10-14T02:51:10.776" v="467" actId="1076"/>
          <ac:picMkLst>
            <pc:docMk/>
            <pc:sldMk cId="600924122" sldId="283"/>
            <ac:picMk id="2" creationId="{36CC1089-0B36-4E52-B569-F7D8848A2509}"/>
          </ac:picMkLst>
        </pc:picChg>
      </pc:sldChg>
      <pc:sldChg chg="add del replId">
        <pc:chgData name="Hwee-Myoung Kim" userId="03c41eb2bcbda12d" providerId="Windows Live" clId="Web-{171E16FF-E372-4BEC-B32C-FA692EDD566E}" dt="2019-10-14T02:52:16.073" v="494"/>
        <pc:sldMkLst>
          <pc:docMk/>
          <pc:sldMk cId="414283327" sldId="284"/>
        </pc:sldMkLst>
      </pc:sldChg>
      <pc:sldChg chg="addSp modSp add replId">
        <pc:chgData name="Hwee-Myoung Kim" userId="03c41eb2bcbda12d" providerId="Windows Live" clId="Web-{171E16FF-E372-4BEC-B32C-FA692EDD566E}" dt="2019-10-14T03:51:26.534" v="2269" actId="14100"/>
        <pc:sldMkLst>
          <pc:docMk/>
          <pc:sldMk cId="477813683" sldId="284"/>
        </pc:sldMkLst>
        <pc:spChg chg="mod">
          <ac:chgData name="Hwee-Myoung Kim" userId="03c41eb2bcbda12d" providerId="Windows Live" clId="Web-{171E16FF-E372-4BEC-B32C-FA692EDD566E}" dt="2019-10-14T03:51:11.956" v="2266" actId="20577"/>
          <ac:spMkLst>
            <pc:docMk/>
            <pc:sldMk cId="477813683" sldId="284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1:05.596" v="2255" actId="20577"/>
          <ac:spMkLst>
            <pc:docMk/>
            <pc:sldMk cId="477813683" sldId="284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44.940" v="2163" actId="20577"/>
          <ac:spMkLst>
            <pc:docMk/>
            <pc:sldMk cId="477813683" sldId="284"/>
            <ac:spMk id="7" creationId="{70F5A0B0-CB03-4128-BDFA-C03FD373F6AF}"/>
          </ac:spMkLst>
        </pc:spChg>
        <pc:picChg chg="add mod">
          <ac:chgData name="Hwee-Myoung Kim" userId="03c41eb2bcbda12d" providerId="Windows Live" clId="Web-{171E16FF-E372-4BEC-B32C-FA692EDD566E}" dt="2019-10-14T03:51:26.534" v="2269" actId="14100"/>
          <ac:picMkLst>
            <pc:docMk/>
            <pc:sldMk cId="477813683" sldId="284"/>
            <ac:picMk id="2" creationId="{6C5426A7-9A8F-46F4-92C4-BD427F85FBE4}"/>
          </ac:picMkLst>
        </pc:picChg>
      </pc:sldChg>
      <pc:sldChg chg="addSp delSp modSp add replId">
        <pc:chgData name="Hwee-Myoung Kim" userId="03c41eb2bcbda12d" providerId="Windows Live" clId="Web-{171E16FF-E372-4BEC-B32C-FA692EDD566E}" dt="2019-10-14T03:55:45.300" v="2580" actId="20577"/>
        <pc:sldMkLst>
          <pc:docMk/>
          <pc:sldMk cId="722414015" sldId="285"/>
        </pc:sldMkLst>
        <pc:spChg chg="mod">
          <ac:chgData name="Hwee-Myoung Kim" userId="03c41eb2bcbda12d" providerId="Windows Live" clId="Web-{171E16FF-E372-4BEC-B32C-FA692EDD566E}" dt="2019-10-14T03:55:45.300" v="2580" actId="20577"/>
          <ac:spMkLst>
            <pc:docMk/>
            <pc:sldMk cId="722414015" sldId="285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1:47.846" v="2276" actId="20577"/>
          <ac:spMkLst>
            <pc:docMk/>
            <pc:sldMk cId="722414015" sldId="285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54:43.175" v="2468" actId="20577"/>
          <ac:spMkLst>
            <pc:docMk/>
            <pc:sldMk cId="722414015" sldId="285"/>
            <ac:spMk id="7" creationId="{70F5A0B0-CB03-4128-BDFA-C03FD373F6AF}"/>
          </ac:spMkLst>
        </pc:spChg>
        <pc:picChg chg="del">
          <ac:chgData name="Hwee-Myoung Kim" userId="03c41eb2bcbda12d" providerId="Windows Live" clId="Web-{171E16FF-E372-4BEC-B32C-FA692EDD566E}" dt="2019-10-14T03:08:46.725" v="1106"/>
          <ac:picMkLst>
            <pc:docMk/>
            <pc:sldMk cId="722414015" sldId="285"/>
            <ac:picMk id="2" creationId="{6C5426A7-9A8F-46F4-92C4-BD427F85FBE4}"/>
          </ac:picMkLst>
        </pc:picChg>
        <pc:picChg chg="add mod">
          <ac:chgData name="Hwee-Myoung Kim" userId="03c41eb2bcbda12d" providerId="Windows Live" clId="Web-{171E16FF-E372-4BEC-B32C-FA692EDD566E}" dt="2019-10-14T03:10:37.944" v="1165" actId="1076"/>
          <ac:picMkLst>
            <pc:docMk/>
            <pc:sldMk cId="722414015" sldId="285"/>
            <ac:picMk id="4" creationId="{234C9BA8-6879-4F96-8965-5CAD638BF5D1}"/>
          </ac:picMkLst>
        </pc:picChg>
      </pc:sldChg>
      <pc:sldChg chg="addSp delSp modSp add replId">
        <pc:chgData name="Hwee-Myoung Kim" userId="03c41eb2bcbda12d" providerId="Windows Live" clId="Web-{171E16FF-E372-4BEC-B32C-FA692EDD566E}" dt="2019-10-14T03:56:17.269" v="2609" actId="20577"/>
        <pc:sldMkLst>
          <pc:docMk/>
          <pc:sldMk cId="2754254466" sldId="286"/>
        </pc:sldMkLst>
        <pc:spChg chg="mod">
          <ac:chgData name="Hwee-Myoung Kim" userId="03c41eb2bcbda12d" providerId="Windows Live" clId="Web-{171E16FF-E372-4BEC-B32C-FA692EDD566E}" dt="2019-10-14T03:56:17.269" v="2609" actId="20577"/>
          <ac:spMkLst>
            <pc:docMk/>
            <pc:sldMk cId="2754254466" sldId="286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4:51.159" v="2484" actId="20577"/>
          <ac:spMkLst>
            <pc:docMk/>
            <pc:sldMk cId="2754254466" sldId="286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48.080" v="2168" actId="20577"/>
          <ac:spMkLst>
            <pc:docMk/>
            <pc:sldMk cId="2754254466" sldId="286"/>
            <ac:spMk id="7" creationId="{70F5A0B0-CB03-4128-BDFA-C03FD373F6AF}"/>
          </ac:spMkLst>
        </pc:spChg>
        <pc:picChg chg="add mod">
          <ac:chgData name="Hwee-Myoung Kim" userId="03c41eb2bcbda12d" providerId="Windows Live" clId="Web-{171E16FF-E372-4BEC-B32C-FA692EDD566E}" dt="2019-10-14T03:38:42.204" v="1590" actId="1076"/>
          <ac:picMkLst>
            <pc:docMk/>
            <pc:sldMk cId="2754254466" sldId="286"/>
            <ac:picMk id="2" creationId="{1B5C3BD9-B94F-4AE9-B1FD-AA17F29D2BC3}"/>
          </ac:picMkLst>
        </pc:picChg>
        <pc:picChg chg="del">
          <ac:chgData name="Hwee-Myoung Kim" userId="03c41eb2bcbda12d" providerId="Windows Live" clId="Web-{171E16FF-E372-4BEC-B32C-FA692EDD566E}" dt="2019-10-14T03:37:09.748" v="1587"/>
          <ac:picMkLst>
            <pc:docMk/>
            <pc:sldMk cId="2754254466" sldId="286"/>
            <ac:picMk id="4" creationId="{234C9BA8-6879-4F96-8965-5CAD638BF5D1}"/>
          </ac:picMkLst>
        </pc:picChg>
      </pc:sldChg>
      <pc:sldChg chg="delSp modSp add replId">
        <pc:chgData name="Hwee-Myoung Kim" userId="03c41eb2bcbda12d" providerId="Windows Live" clId="Web-{171E16FF-E372-4BEC-B32C-FA692EDD566E}" dt="2019-10-14T04:00:17.316" v="2757" actId="20577"/>
        <pc:sldMkLst>
          <pc:docMk/>
          <pc:sldMk cId="1550571135" sldId="287"/>
        </pc:sldMkLst>
        <pc:spChg chg="mod">
          <ac:chgData name="Hwee-Myoung Kim" userId="03c41eb2bcbda12d" providerId="Windows Live" clId="Web-{171E16FF-E372-4BEC-B32C-FA692EDD566E}" dt="2019-10-14T04:00:17.316" v="2757" actId="20577"/>
          <ac:spMkLst>
            <pc:docMk/>
            <pc:sldMk cId="1550571135" sldId="287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3:56:42.347" v="2618" actId="20577"/>
          <ac:spMkLst>
            <pc:docMk/>
            <pc:sldMk cId="1550571135" sldId="287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3:48:51.799" v="2173" actId="20577"/>
          <ac:spMkLst>
            <pc:docMk/>
            <pc:sldMk cId="1550571135" sldId="287"/>
            <ac:spMk id="7" creationId="{70F5A0B0-CB03-4128-BDFA-C03FD373F6AF}"/>
          </ac:spMkLst>
        </pc:spChg>
        <pc:picChg chg="del">
          <ac:chgData name="Hwee-Myoung Kim" userId="03c41eb2bcbda12d" providerId="Windows Live" clId="Web-{171E16FF-E372-4BEC-B32C-FA692EDD566E}" dt="2019-10-14T03:43:47.142" v="1950"/>
          <ac:picMkLst>
            <pc:docMk/>
            <pc:sldMk cId="1550571135" sldId="287"/>
            <ac:picMk id="2" creationId="{1B5C3BD9-B94F-4AE9-B1FD-AA17F29D2BC3}"/>
          </ac:picMkLst>
        </pc:picChg>
      </pc:sldChg>
      <pc:sldChg chg="add replId">
        <pc:chgData name="Hwee-Myoung Kim" userId="03c41eb2bcbda12d" providerId="Windows Live" clId="Web-{171E16FF-E372-4BEC-B32C-FA692EDD566E}" dt="2019-10-14T04:09:15.536" v="2835"/>
        <pc:sldMkLst>
          <pc:docMk/>
          <pc:sldMk cId="3760318645" sldId="288"/>
        </pc:sldMkLst>
      </pc:sldChg>
      <pc:sldChg chg="modSp add replId">
        <pc:chgData name="Hwee-Myoung Kim" userId="03c41eb2bcbda12d" providerId="Windows Live" clId="Web-{171E16FF-E372-4BEC-B32C-FA692EDD566E}" dt="2019-10-14T04:21:41.726" v="3306" actId="20577"/>
        <pc:sldMkLst>
          <pc:docMk/>
          <pc:sldMk cId="156379315" sldId="289"/>
        </pc:sldMkLst>
        <pc:spChg chg="mod">
          <ac:chgData name="Hwee-Myoung Kim" userId="03c41eb2bcbda12d" providerId="Windows Live" clId="Web-{171E16FF-E372-4BEC-B32C-FA692EDD566E}" dt="2019-10-14T04:20:09.647" v="3183" actId="20577"/>
          <ac:spMkLst>
            <pc:docMk/>
            <pc:sldMk cId="156379315" sldId="289"/>
            <ac:spMk id="2" creationId="{76305443-79F0-4337-8FFD-CCC012B683D3}"/>
          </ac:spMkLst>
        </pc:spChg>
        <pc:spChg chg="mod">
          <ac:chgData name="Hwee-Myoung Kim" userId="03c41eb2bcbda12d" providerId="Windows Live" clId="Web-{171E16FF-E372-4BEC-B32C-FA692EDD566E}" dt="2019-10-14T04:21:41.726" v="3306" actId="20577"/>
          <ac:spMkLst>
            <pc:docMk/>
            <pc:sldMk cId="156379315" sldId="289"/>
            <ac:spMk id="3" creationId="{E99D8BCF-30EE-4A2B-82EF-F2D0F0738F1E}"/>
          </ac:spMkLst>
        </pc:spChg>
      </pc:sldChg>
      <pc:sldChg chg="add replId">
        <pc:chgData name="Hwee-Myoung Kim" userId="03c41eb2bcbda12d" providerId="Windows Live" clId="Web-{171E16FF-E372-4BEC-B32C-FA692EDD566E}" dt="2019-10-14T04:22:16.288" v="3309"/>
        <pc:sldMkLst>
          <pc:docMk/>
          <pc:sldMk cId="2773241555" sldId="290"/>
        </pc:sldMkLst>
      </pc:sldChg>
      <pc:sldChg chg="addSp delSp modSp add replId">
        <pc:chgData name="Hwee-Myoung Kim" userId="03c41eb2bcbda12d" providerId="Windows Live" clId="Web-{171E16FF-E372-4BEC-B32C-FA692EDD566E}" dt="2019-10-14T04:31:39.321" v="3573" actId="20577"/>
        <pc:sldMkLst>
          <pc:docMk/>
          <pc:sldMk cId="1078687490" sldId="291"/>
        </pc:sldMkLst>
        <pc:spChg chg="add del mod">
          <ac:chgData name="Hwee-Myoung Kim" userId="03c41eb2bcbda12d" providerId="Windows Live" clId="Web-{171E16FF-E372-4BEC-B32C-FA692EDD566E}" dt="2019-10-14T04:31:39.321" v="3573" actId="20577"/>
          <ac:spMkLst>
            <pc:docMk/>
            <pc:sldMk cId="1078687490" sldId="291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4:22:46.085" v="3369" actId="20577"/>
          <ac:spMkLst>
            <pc:docMk/>
            <pc:sldMk cId="1078687490" sldId="291"/>
            <ac:spMk id="5" creationId="{3C3115C6-4056-40F2-83A1-91D97899E1E4}"/>
          </ac:spMkLst>
        </pc:spChg>
        <pc:spChg chg="mod">
          <ac:chgData name="Hwee-Myoung Kim" userId="03c41eb2bcbda12d" providerId="Windows Live" clId="Web-{171E16FF-E372-4BEC-B32C-FA692EDD566E}" dt="2019-10-14T04:22:32.523" v="3354" actId="20577"/>
          <ac:spMkLst>
            <pc:docMk/>
            <pc:sldMk cId="1078687490" sldId="291"/>
            <ac:spMk id="7" creationId="{70F5A0B0-CB03-4128-BDFA-C03FD373F6AF}"/>
          </ac:spMkLst>
        </pc:spChg>
        <pc:picChg chg="del">
          <ac:chgData name="Hwee-Myoung Kim" userId="03c41eb2bcbda12d" providerId="Windows Live" clId="Web-{171E16FF-E372-4BEC-B32C-FA692EDD566E}" dt="2019-10-14T04:22:49.179" v="3372"/>
          <ac:picMkLst>
            <pc:docMk/>
            <pc:sldMk cId="1078687490" sldId="291"/>
            <ac:picMk id="2" creationId="{4B9D5AE3-DB36-4AF9-B395-07CFDD9C1DA8}"/>
          </ac:picMkLst>
        </pc:picChg>
        <pc:picChg chg="add del mod ord">
          <ac:chgData name="Hwee-Myoung Kim" userId="03c41eb2bcbda12d" providerId="Windows Live" clId="Web-{171E16FF-E372-4BEC-B32C-FA692EDD566E}" dt="2019-10-14T04:28:49.977" v="3387"/>
          <ac:picMkLst>
            <pc:docMk/>
            <pc:sldMk cId="1078687490" sldId="291"/>
            <ac:picMk id="4" creationId="{5D8582E6-B391-4EE5-9ACB-DA4ED3D245FA}"/>
          </ac:picMkLst>
        </pc:picChg>
        <pc:picChg chg="add mod">
          <ac:chgData name="Hwee-Myoung Kim" userId="03c41eb2bcbda12d" providerId="Windows Live" clId="Web-{171E16FF-E372-4BEC-B32C-FA692EDD566E}" dt="2019-10-14T04:30:48.462" v="3468" actId="1076"/>
          <ac:picMkLst>
            <pc:docMk/>
            <pc:sldMk cId="1078687490" sldId="291"/>
            <ac:picMk id="8" creationId="{BA5E5823-BF44-4663-9C17-B3FB2189B05D}"/>
          </ac:picMkLst>
        </pc:picChg>
      </pc:sldChg>
      <pc:sldChg chg="addSp delSp modSp add replId">
        <pc:chgData name="Hwee-Myoung Kim" userId="03c41eb2bcbda12d" providerId="Windows Live" clId="Web-{171E16FF-E372-4BEC-B32C-FA692EDD566E}" dt="2019-10-14T04:56:22.139" v="4496" actId="1076"/>
        <pc:sldMkLst>
          <pc:docMk/>
          <pc:sldMk cId="812577385" sldId="292"/>
        </pc:sldMkLst>
        <pc:spChg chg="mod">
          <ac:chgData name="Hwee-Myoung Kim" userId="03c41eb2bcbda12d" providerId="Windows Live" clId="Web-{171E16FF-E372-4BEC-B32C-FA692EDD566E}" dt="2019-10-14T04:56:17.357" v="4493" actId="20577"/>
          <ac:spMkLst>
            <pc:docMk/>
            <pc:sldMk cId="812577385" sldId="292"/>
            <ac:spMk id="3" creationId="{9229CA8D-3FF9-45F4-AFE7-A8FACDE45017}"/>
          </ac:spMkLst>
        </pc:spChg>
        <pc:spChg chg="mod">
          <ac:chgData name="Hwee-Myoung Kim" userId="03c41eb2bcbda12d" providerId="Windows Live" clId="Web-{171E16FF-E372-4BEC-B32C-FA692EDD566E}" dt="2019-10-14T04:32:15.149" v="3624" actId="20577"/>
          <ac:spMkLst>
            <pc:docMk/>
            <pc:sldMk cId="812577385" sldId="292"/>
            <ac:spMk id="5" creationId="{3C3115C6-4056-40F2-83A1-91D97899E1E4}"/>
          </ac:spMkLst>
        </pc:spChg>
        <pc:graphicFrameChg chg="add mod modGraphic">
          <ac:chgData name="Hwee-Myoung Kim" userId="03c41eb2bcbda12d" providerId="Windows Live" clId="Web-{171E16FF-E372-4BEC-B32C-FA692EDD566E}" dt="2019-10-14T04:56:22.139" v="4496" actId="1076"/>
          <ac:graphicFrameMkLst>
            <pc:docMk/>
            <pc:sldMk cId="812577385" sldId="292"/>
            <ac:graphicFrameMk id="2" creationId="{4AF91E1C-E5B0-4D5B-97F0-D1D585771084}"/>
          </ac:graphicFrameMkLst>
        </pc:graphicFrameChg>
        <pc:picChg chg="del">
          <ac:chgData name="Hwee-Myoung Kim" userId="03c41eb2bcbda12d" providerId="Windows Live" clId="Web-{171E16FF-E372-4BEC-B32C-FA692EDD566E}" dt="2019-10-14T04:32:24.474" v="3627"/>
          <ac:picMkLst>
            <pc:docMk/>
            <pc:sldMk cId="812577385" sldId="292"/>
            <ac:picMk id="8" creationId="{BA5E5823-BF44-4663-9C17-B3FB2189B05D}"/>
          </ac:picMkLst>
        </pc:picChg>
      </pc:sldChg>
    </pc:docChg>
  </pc:docChgLst>
  <pc:docChgLst>
    <pc:chgData name="Hwee-Myoung Kim" userId="03c41eb2bcbda12d" providerId="Windows Live" clId="Web-{6AB81183-5C6E-426A-8CD3-8B6F9E321B98}"/>
    <pc:docChg chg="addSld modSld">
      <pc:chgData name="Hwee-Myoung Kim" userId="03c41eb2bcbda12d" providerId="Windows Live" clId="Web-{6AB81183-5C6E-426A-8CD3-8B6F9E321B98}" dt="2019-10-15T07:30:08.475" v="2423" actId="20577"/>
      <pc:docMkLst>
        <pc:docMk/>
      </pc:docMkLst>
      <pc:sldChg chg="modSp">
        <pc:chgData name="Hwee-Myoung Kim" userId="03c41eb2bcbda12d" providerId="Windows Live" clId="Web-{6AB81183-5C6E-426A-8CD3-8B6F9E321B98}" dt="2019-10-15T06:14:42.602" v="149" actId="20577"/>
        <pc:sldMkLst>
          <pc:docMk/>
          <pc:sldMk cId="156379315" sldId="289"/>
        </pc:sldMkLst>
        <pc:spChg chg="mod">
          <ac:chgData name="Hwee-Myoung Kim" userId="03c41eb2bcbda12d" providerId="Windows Live" clId="Web-{6AB81183-5C6E-426A-8CD3-8B6F9E321B98}" dt="2019-10-15T06:14:42.602" v="149" actId="20577"/>
          <ac:spMkLst>
            <pc:docMk/>
            <pc:sldMk cId="156379315" sldId="289"/>
            <ac:spMk id="2" creationId="{76305443-79F0-4337-8FFD-CCC012B683D3}"/>
          </ac:spMkLst>
        </pc:spChg>
        <pc:spChg chg="mod">
          <ac:chgData name="Hwee-Myoung Kim" userId="03c41eb2bcbda12d" providerId="Windows Live" clId="Web-{6AB81183-5C6E-426A-8CD3-8B6F9E321B98}" dt="2019-10-15T06:13:56.866" v="79" actId="20577"/>
          <ac:spMkLst>
            <pc:docMk/>
            <pc:sldMk cId="156379315" sldId="289"/>
            <ac:spMk id="3" creationId="{E99D8BCF-30EE-4A2B-82EF-F2D0F0738F1E}"/>
          </ac:spMkLst>
        </pc:spChg>
      </pc:sldChg>
      <pc:sldChg chg="modSp">
        <pc:chgData name="Hwee-Myoung Kim" userId="03c41eb2bcbda12d" providerId="Windows Live" clId="Web-{6AB81183-5C6E-426A-8CD3-8B6F9E321B98}" dt="2019-10-15T06:14:29.992" v="122" actId="20577"/>
        <pc:sldMkLst>
          <pc:docMk/>
          <pc:sldMk cId="2773241555" sldId="290"/>
        </pc:sldMkLst>
        <pc:spChg chg="mod">
          <ac:chgData name="Hwee-Myoung Kim" userId="03c41eb2bcbda12d" providerId="Windows Live" clId="Web-{6AB81183-5C6E-426A-8CD3-8B6F9E321B98}" dt="2019-10-15T06:14:29.992" v="122" actId="20577"/>
          <ac:spMkLst>
            <pc:docMk/>
            <pc:sldMk cId="2773241555" sldId="290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6AB81183-5C6E-426A-8CD3-8B6F9E321B98}" dt="2019-10-15T06:08:48.372" v="19" actId="20577"/>
        <pc:sldMkLst>
          <pc:docMk/>
          <pc:sldMk cId="1708747188" sldId="293"/>
        </pc:sldMkLst>
        <pc:spChg chg="mod">
          <ac:chgData name="Hwee-Myoung Kim" userId="03c41eb2bcbda12d" providerId="Windows Live" clId="Web-{6AB81183-5C6E-426A-8CD3-8B6F9E321B98}" dt="2019-10-15T06:08:48.372" v="19" actId="20577"/>
          <ac:spMkLst>
            <pc:docMk/>
            <pc:sldMk cId="1708747188" sldId="293"/>
            <ac:spMk id="3" creationId="{9229CA8D-3FF9-45F4-AFE7-A8FACDE45017}"/>
          </ac:spMkLst>
        </pc:spChg>
      </pc:sldChg>
      <pc:sldChg chg="modSp add replId">
        <pc:chgData name="Hwee-Myoung Kim" userId="03c41eb2bcbda12d" providerId="Windows Live" clId="Web-{6AB81183-5C6E-426A-8CD3-8B6F9E321B98}" dt="2019-10-15T06:16:02.932" v="221" actId="20577"/>
        <pc:sldMkLst>
          <pc:docMk/>
          <pc:sldMk cId="3016604210" sldId="294"/>
        </pc:sldMkLst>
        <pc:spChg chg="mod">
          <ac:chgData name="Hwee-Myoung Kim" userId="03c41eb2bcbda12d" providerId="Windows Live" clId="Web-{6AB81183-5C6E-426A-8CD3-8B6F9E321B98}" dt="2019-10-15T06:16:02.932" v="221" actId="20577"/>
          <ac:spMkLst>
            <pc:docMk/>
            <pc:sldMk cId="3016604210" sldId="294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6:15:24.494" v="208" actId="20577"/>
          <ac:spMkLst>
            <pc:docMk/>
            <pc:sldMk cId="3016604210" sldId="294"/>
            <ac:spMk id="5" creationId="{3C3115C6-4056-40F2-83A1-91D97899E1E4}"/>
          </ac:spMkLst>
        </pc:spChg>
      </pc:sldChg>
      <pc:sldChg chg="modSp add replId">
        <pc:chgData name="Hwee-Myoung Kim" userId="03c41eb2bcbda12d" providerId="Windows Live" clId="Web-{6AB81183-5C6E-426A-8CD3-8B6F9E321B98}" dt="2019-10-15T06:30:43.633" v="570" actId="20577"/>
        <pc:sldMkLst>
          <pc:docMk/>
          <pc:sldMk cId="2739658782" sldId="295"/>
        </pc:sldMkLst>
        <pc:spChg chg="mod">
          <ac:chgData name="Hwee-Myoung Kim" userId="03c41eb2bcbda12d" providerId="Windows Live" clId="Web-{6AB81183-5C6E-426A-8CD3-8B6F9E321B98}" dt="2019-10-15T06:30:27.398" v="551" actId="20577"/>
          <ac:spMkLst>
            <pc:docMk/>
            <pc:sldMk cId="2739658782" sldId="295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6:30:39.695" v="565" actId="20577"/>
          <ac:spMkLst>
            <pc:docMk/>
            <pc:sldMk cId="2739658782" sldId="295"/>
            <ac:spMk id="5" creationId="{3C3115C6-4056-40F2-83A1-91D97899E1E4}"/>
          </ac:spMkLst>
        </pc:spChg>
        <pc:spChg chg="mod">
          <ac:chgData name="Hwee-Myoung Kim" userId="03c41eb2bcbda12d" providerId="Windows Live" clId="Web-{6AB81183-5C6E-426A-8CD3-8B6F9E321B98}" dt="2019-10-15T06:30:43.633" v="570" actId="20577"/>
          <ac:spMkLst>
            <pc:docMk/>
            <pc:sldMk cId="2739658782" sldId="295"/>
            <ac:spMk id="7" creationId="{70F5A0B0-CB03-4128-BDFA-C03FD373F6AF}"/>
          </ac:spMkLst>
        </pc:spChg>
      </pc:sldChg>
      <pc:sldChg chg="modSp add replId">
        <pc:chgData name="Hwee-Myoung Kim" userId="03c41eb2bcbda12d" providerId="Windows Live" clId="Web-{6AB81183-5C6E-426A-8CD3-8B6F9E321B98}" dt="2019-10-15T06:36:24.034" v="706" actId="20577"/>
        <pc:sldMkLst>
          <pc:docMk/>
          <pc:sldMk cId="1545072992" sldId="296"/>
        </pc:sldMkLst>
        <pc:spChg chg="mod">
          <ac:chgData name="Hwee-Myoung Kim" userId="03c41eb2bcbda12d" providerId="Windows Live" clId="Web-{6AB81183-5C6E-426A-8CD3-8B6F9E321B98}" dt="2019-10-15T06:36:17.956" v="695" actId="20577"/>
          <ac:spMkLst>
            <pc:docMk/>
            <pc:sldMk cId="1545072992" sldId="296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6:36:24.034" v="706" actId="20577"/>
          <ac:spMkLst>
            <pc:docMk/>
            <pc:sldMk cId="1545072992" sldId="296"/>
            <ac:spMk id="5" creationId="{3C3115C6-4056-40F2-83A1-91D97899E1E4}"/>
          </ac:spMkLst>
        </pc:spChg>
        <pc:spChg chg="mod">
          <ac:chgData name="Hwee-Myoung Kim" userId="03c41eb2bcbda12d" providerId="Windows Live" clId="Web-{6AB81183-5C6E-426A-8CD3-8B6F9E321B98}" dt="2019-10-15T06:33:21.966" v="576" actId="20577"/>
          <ac:spMkLst>
            <pc:docMk/>
            <pc:sldMk cId="1545072992" sldId="296"/>
            <ac:spMk id="7" creationId="{70F5A0B0-CB03-4128-BDFA-C03FD373F6AF}"/>
          </ac:spMkLst>
        </pc:spChg>
      </pc:sldChg>
      <pc:sldChg chg="modSp add replId">
        <pc:chgData name="Hwee-Myoung Kim" userId="03c41eb2bcbda12d" providerId="Windows Live" clId="Web-{6AB81183-5C6E-426A-8CD3-8B6F9E321B98}" dt="2019-10-15T06:45:39.427" v="1360" actId="20577"/>
        <pc:sldMkLst>
          <pc:docMk/>
          <pc:sldMk cId="3990531427" sldId="297"/>
        </pc:sldMkLst>
        <pc:spChg chg="mod">
          <ac:chgData name="Hwee-Myoung Kim" userId="03c41eb2bcbda12d" providerId="Windows Live" clId="Web-{6AB81183-5C6E-426A-8CD3-8B6F9E321B98}" dt="2019-10-15T06:45:39.427" v="1360" actId="20577"/>
          <ac:spMkLst>
            <pc:docMk/>
            <pc:sldMk cId="3990531427" sldId="297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6:36:45.613" v="742" actId="20577"/>
          <ac:spMkLst>
            <pc:docMk/>
            <pc:sldMk cId="3990531427" sldId="297"/>
            <ac:spMk id="5" creationId="{3C3115C6-4056-40F2-83A1-91D97899E1E4}"/>
          </ac:spMkLst>
        </pc:spChg>
      </pc:sldChg>
      <pc:sldChg chg="modSp add replId">
        <pc:chgData name="Hwee-Myoung Kim" userId="03c41eb2bcbda12d" providerId="Windows Live" clId="Web-{6AB81183-5C6E-426A-8CD3-8B6F9E321B98}" dt="2019-10-15T06:48:50.949" v="1391" actId="20577"/>
        <pc:sldMkLst>
          <pc:docMk/>
          <pc:sldMk cId="3155544224" sldId="298"/>
        </pc:sldMkLst>
        <pc:spChg chg="mod">
          <ac:chgData name="Hwee-Myoung Kim" userId="03c41eb2bcbda12d" providerId="Windows Live" clId="Web-{6AB81183-5C6E-426A-8CD3-8B6F9E321B98}" dt="2019-10-15T06:48:50.949" v="1391" actId="20577"/>
          <ac:spMkLst>
            <pc:docMk/>
            <pc:sldMk cId="3155544224" sldId="298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6:42:53.141" v="1193" actId="20577"/>
          <ac:spMkLst>
            <pc:docMk/>
            <pc:sldMk cId="3155544224" sldId="298"/>
            <ac:spMk id="5" creationId="{3C3115C6-4056-40F2-83A1-91D97899E1E4}"/>
          </ac:spMkLst>
        </pc:spChg>
      </pc:sldChg>
      <pc:sldChg chg="modSp add replId">
        <pc:chgData name="Hwee-Myoung Kim" userId="03c41eb2bcbda12d" providerId="Windows Live" clId="Web-{6AB81183-5C6E-426A-8CD3-8B6F9E321B98}" dt="2019-10-15T07:29:53.021" v="2421" actId="20577"/>
        <pc:sldMkLst>
          <pc:docMk/>
          <pc:sldMk cId="4164194848" sldId="299"/>
        </pc:sldMkLst>
        <pc:spChg chg="mod">
          <ac:chgData name="Hwee-Myoung Kim" userId="03c41eb2bcbda12d" providerId="Windows Live" clId="Web-{6AB81183-5C6E-426A-8CD3-8B6F9E321B98}" dt="2019-10-15T07:29:53.021" v="2421" actId="20577"/>
          <ac:spMkLst>
            <pc:docMk/>
            <pc:sldMk cId="4164194848" sldId="299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6:49:28.232" v="1430" actId="20577"/>
          <ac:spMkLst>
            <pc:docMk/>
            <pc:sldMk cId="4164194848" sldId="299"/>
            <ac:spMk id="5" creationId="{3C3115C6-4056-40F2-83A1-91D97899E1E4}"/>
          </ac:spMkLst>
        </pc:spChg>
      </pc:sldChg>
      <pc:sldChg chg="modSp add replId">
        <pc:chgData name="Hwee-Myoung Kim" userId="03c41eb2bcbda12d" providerId="Windows Live" clId="Web-{6AB81183-5C6E-426A-8CD3-8B6F9E321B98}" dt="2019-10-15T07:27:35.811" v="2412" actId="20577"/>
        <pc:sldMkLst>
          <pc:docMk/>
          <pc:sldMk cId="525546441" sldId="300"/>
        </pc:sldMkLst>
        <pc:spChg chg="mod">
          <ac:chgData name="Hwee-Myoung Kim" userId="03c41eb2bcbda12d" providerId="Windows Live" clId="Web-{6AB81183-5C6E-426A-8CD3-8B6F9E321B98}" dt="2019-10-15T07:27:35.811" v="2412" actId="20577"/>
          <ac:spMkLst>
            <pc:docMk/>
            <pc:sldMk cId="525546441" sldId="300"/>
            <ac:spMk id="3" creationId="{9229CA8D-3FF9-45F4-AFE7-A8FACDE45017}"/>
          </ac:spMkLst>
        </pc:spChg>
        <pc:spChg chg="mod">
          <ac:chgData name="Hwee-Myoung Kim" userId="03c41eb2bcbda12d" providerId="Windows Live" clId="Web-{6AB81183-5C6E-426A-8CD3-8B6F9E321B98}" dt="2019-10-15T07:27:29.185" v="2407" actId="20577"/>
          <ac:spMkLst>
            <pc:docMk/>
            <pc:sldMk cId="525546441" sldId="300"/>
            <ac:spMk id="5" creationId="{3C3115C6-4056-40F2-83A1-91D97899E1E4}"/>
          </ac:spMkLst>
        </pc:spChg>
      </pc:sldChg>
    </pc:docChg>
  </pc:docChgLst>
  <pc:docChgLst>
    <pc:chgData name="Hwee-Myoung Kim" userId="03c41eb2bcbda12d" providerId="Windows Live" clId="Web-{A8050814-21CA-4333-B423-F8B5028F7EE4}"/>
    <pc:docChg chg="addSld delSld modSld sldOrd">
      <pc:chgData name="Hwee-Myoung Kim" userId="03c41eb2bcbda12d" providerId="Windows Live" clId="Web-{A8050814-21CA-4333-B423-F8B5028F7EE4}" dt="2019-10-15T10:44:52.447" v="2393" actId="20577"/>
      <pc:docMkLst>
        <pc:docMk/>
      </pc:docMkLst>
      <pc:sldChg chg="modSp">
        <pc:chgData name="Hwee-Myoung Kim" userId="03c41eb2bcbda12d" providerId="Windows Live" clId="Web-{A8050814-21CA-4333-B423-F8B5028F7EE4}" dt="2019-10-15T10:44:50.212" v="2391" actId="20577"/>
        <pc:sldMkLst>
          <pc:docMk/>
          <pc:sldMk cId="2128380218" sldId="256"/>
        </pc:sldMkLst>
        <pc:spChg chg="mod">
          <ac:chgData name="Hwee-Myoung Kim" userId="03c41eb2bcbda12d" providerId="Windows Live" clId="Web-{A8050814-21CA-4333-B423-F8B5028F7EE4}" dt="2019-10-15T10:44:50.212" v="2391" actId="20577"/>
          <ac:spMkLst>
            <pc:docMk/>
            <pc:sldMk cId="2128380218" sldId="256"/>
            <ac:spMk id="3" creationId="{00000000-0000-0000-0000-000000000000}"/>
          </ac:spMkLst>
        </pc:spChg>
      </pc:sldChg>
      <pc:sldChg chg="modSp">
        <pc:chgData name="Hwee-Myoung Kim" userId="03c41eb2bcbda12d" providerId="Windows Live" clId="Web-{A8050814-21CA-4333-B423-F8B5028F7EE4}" dt="2019-10-15T09:16:54.953" v="1315" actId="20577"/>
        <pc:sldMkLst>
          <pc:docMk/>
          <pc:sldMk cId="2622585549" sldId="257"/>
        </pc:sldMkLst>
        <pc:spChg chg="mod">
          <ac:chgData name="Hwee-Myoung Kim" userId="03c41eb2bcbda12d" providerId="Windows Live" clId="Web-{A8050814-21CA-4333-B423-F8B5028F7EE4}" dt="2019-10-15T09:16:54.953" v="1315" actId="20577"/>
          <ac:spMkLst>
            <pc:docMk/>
            <pc:sldMk cId="2622585549" sldId="257"/>
            <ac:spMk id="3" creationId="{D9301123-F4AC-49C2-B7B2-201BF6BF1B6A}"/>
          </ac:spMkLst>
        </pc:spChg>
      </pc:sldChg>
      <pc:sldChg chg="modSp">
        <pc:chgData name="Hwee-Myoung Kim" userId="03c41eb2bcbda12d" providerId="Windows Live" clId="Web-{A8050814-21CA-4333-B423-F8B5028F7EE4}" dt="2019-10-15T09:17:09.344" v="1331" actId="20577"/>
        <pc:sldMkLst>
          <pc:docMk/>
          <pc:sldMk cId="1402895514" sldId="259"/>
        </pc:sldMkLst>
        <pc:spChg chg="mod">
          <ac:chgData name="Hwee-Myoung Kim" userId="03c41eb2bcbda12d" providerId="Windows Live" clId="Web-{A8050814-21CA-4333-B423-F8B5028F7EE4}" dt="2019-10-15T09:17:09.344" v="1331" actId="20577"/>
          <ac:spMkLst>
            <pc:docMk/>
            <pc:sldMk cId="1402895514" sldId="259"/>
            <ac:spMk id="2" creationId="{8F804996-2C54-4A14-86C7-DBA151A52BC1}"/>
          </ac:spMkLst>
        </pc:spChg>
        <pc:spChg chg="mod">
          <ac:chgData name="Hwee-Myoung Kim" userId="03c41eb2bcbda12d" providerId="Windows Live" clId="Web-{A8050814-21CA-4333-B423-F8B5028F7EE4}" dt="2019-10-15T09:16:03.031" v="1305" actId="20577"/>
          <ac:spMkLst>
            <pc:docMk/>
            <pc:sldMk cId="1402895514" sldId="259"/>
            <ac:spMk id="3" creationId="{C2F108A2-79D1-4D5F-82CF-15E72F702CF3}"/>
          </ac:spMkLst>
        </pc:spChg>
      </pc:sldChg>
      <pc:sldChg chg="modSp">
        <pc:chgData name="Hwee-Myoung Kim" userId="03c41eb2bcbda12d" providerId="Windows Live" clId="Web-{A8050814-21CA-4333-B423-F8B5028F7EE4}" dt="2019-10-15T09:17:03.500" v="1328" actId="20577"/>
        <pc:sldMkLst>
          <pc:docMk/>
          <pc:sldMk cId="1540221093" sldId="260"/>
        </pc:sldMkLst>
        <pc:spChg chg="mod">
          <ac:chgData name="Hwee-Myoung Kim" userId="03c41eb2bcbda12d" providerId="Windows Live" clId="Web-{A8050814-21CA-4333-B423-F8B5028F7EE4}" dt="2019-10-15T09:17:03.500" v="1328" actId="20577"/>
          <ac:spMkLst>
            <pc:docMk/>
            <pc:sldMk cId="1540221093" sldId="260"/>
            <ac:spMk id="2" creationId="{76305443-79F0-4337-8FFD-CCC012B683D3}"/>
          </ac:spMkLst>
        </pc:spChg>
      </pc:sldChg>
      <pc:sldChg chg="modSp">
        <pc:chgData name="Hwee-Myoung Kim" userId="03c41eb2bcbda12d" providerId="Windows Live" clId="Web-{A8050814-21CA-4333-B423-F8B5028F7EE4}" dt="2019-10-15T09:17:22.297" v="1357" actId="20577"/>
        <pc:sldMkLst>
          <pc:docMk/>
          <pc:sldMk cId="2516381747" sldId="261"/>
        </pc:sldMkLst>
        <pc:spChg chg="mod">
          <ac:chgData name="Hwee-Myoung Kim" userId="03c41eb2bcbda12d" providerId="Windows Live" clId="Web-{A8050814-21CA-4333-B423-F8B5028F7EE4}" dt="2019-10-15T09:17:22.297" v="1357" actId="20577"/>
          <ac:spMkLst>
            <pc:docMk/>
            <pc:sldMk cId="2516381747" sldId="261"/>
            <ac:spMk id="7" creationId="{95F2B87D-DCD5-4E36-9D1D-CE8E3342C6F1}"/>
          </ac:spMkLst>
        </pc:spChg>
      </pc:sldChg>
      <pc:sldChg chg="modSp">
        <pc:chgData name="Hwee-Myoung Kim" userId="03c41eb2bcbda12d" providerId="Windows Live" clId="Web-{A8050814-21CA-4333-B423-F8B5028F7EE4}" dt="2019-10-15T09:17:27.594" v="1362" actId="20577"/>
        <pc:sldMkLst>
          <pc:docMk/>
          <pc:sldMk cId="3492051371" sldId="262"/>
        </pc:sldMkLst>
        <pc:spChg chg="mod">
          <ac:chgData name="Hwee-Myoung Kim" userId="03c41eb2bcbda12d" providerId="Windows Live" clId="Web-{A8050814-21CA-4333-B423-F8B5028F7EE4}" dt="2019-10-15T09:17:27.594" v="1362" actId="20577"/>
          <ac:spMkLst>
            <pc:docMk/>
            <pc:sldMk cId="3492051371" sldId="262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7:31.063" v="1367" actId="20577"/>
        <pc:sldMkLst>
          <pc:docMk/>
          <pc:sldMk cId="1416893451" sldId="263"/>
        </pc:sldMkLst>
        <pc:spChg chg="mod">
          <ac:chgData name="Hwee-Myoung Kim" userId="03c41eb2bcbda12d" providerId="Windows Live" clId="Web-{A8050814-21CA-4333-B423-F8B5028F7EE4}" dt="2019-10-15T09:17:31.063" v="1367" actId="20577"/>
          <ac:spMkLst>
            <pc:docMk/>
            <pc:sldMk cId="1416893451" sldId="263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54:35.682" v="1889" actId="20577"/>
        <pc:sldMkLst>
          <pc:docMk/>
          <pc:sldMk cId="1864084681" sldId="265"/>
        </pc:sldMkLst>
        <pc:spChg chg="mod">
          <ac:chgData name="Hwee-Myoung Kim" userId="03c41eb2bcbda12d" providerId="Windows Live" clId="Web-{A8050814-21CA-4333-B423-F8B5028F7EE4}" dt="2019-10-15T09:54:35.682" v="1889" actId="20577"/>
          <ac:spMkLst>
            <pc:docMk/>
            <pc:sldMk cId="1864084681" sldId="265"/>
            <ac:spMk id="2" creationId="{76305443-79F0-4337-8FFD-CCC012B683D3}"/>
          </ac:spMkLst>
        </pc:spChg>
      </pc:sldChg>
      <pc:sldChg chg="modSp">
        <pc:chgData name="Hwee-Myoung Kim" userId="03c41eb2bcbda12d" providerId="Windows Live" clId="Web-{A8050814-21CA-4333-B423-F8B5028F7EE4}" dt="2019-10-15T10:43:02.633" v="2332" actId="20577"/>
        <pc:sldMkLst>
          <pc:docMk/>
          <pc:sldMk cId="1079598093" sldId="266"/>
        </pc:sldMkLst>
        <pc:spChg chg="mod">
          <ac:chgData name="Hwee-Myoung Kim" userId="03c41eb2bcbda12d" providerId="Windows Live" clId="Web-{A8050814-21CA-4333-B423-F8B5028F7EE4}" dt="2019-10-15T10:43:02.633" v="2332" actId="20577"/>
          <ac:spMkLst>
            <pc:docMk/>
            <pc:sldMk cId="1079598093" sldId="266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11.749" v="1201" actId="20577"/>
          <ac:spMkLst>
            <pc:docMk/>
            <pc:sldMk cId="1079598093" sldId="266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07.274" v="2335" actId="20577"/>
        <pc:sldMkLst>
          <pc:docMk/>
          <pc:sldMk cId="3540141948" sldId="267"/>
        </pc:sldMkLst>
        <pc:spChg chg="mod">
          <ac:chgData name="Hwee-Myoung Kim" userId="03c41eb2bcbda12d" providerId="Windows Live" clId="Web-{A8050814-21CA-4333-B423-F8B5028F7EE4}" dt="2019-10-15T10:43:07.274" v="2335" actId="20577"/>
          <ac:spMkLst>
            <pc:docMk/>
            <pc:sldMk cId="3540141948" sldId="267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17.093" v="1208" actId="20577"/>
          <ac:spMkLst>
            <pc:docMk/>
            <pc:sldMk cId="3540141948" sldId="267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09.961" v="2338" actId="20577"/>
        <pc:sldMkLst>
          <pc:docMk/>
          <pc:sldMk cId="1075174775" sldId="268"/>
        </pc:sldMkLst>
        <pc:spChg chg="mod">
          <ac:chgData name="Hwee-Myoung Kim" userId="03c41eb2bcbda12d" providerId="Windows Live" clId="Web-{A8050814-21CA-4333-B423-F8B5028F7EE4}" dt="2019-10-15T10:43:09.961" v="2338" actId="20577"/>
          <ac:spMkLst>
            <pc:docMk/>
            <pc:sldMk cId="1075174775" sldId="268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19.500" v="1212" actId="20577"/>
          <ac:spMkLst>
            <pc:docMk/>
            <pc:sldMk cId="1075174775" sldId="268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12.758" v="2341" actId="20577"/>
        <pc:sldMkLst>
          <pc:docMk/>
          <pc:sldMk cId="3980947668" sldId="270"/>
        </pc:sldMkLst>
        <pc:spChg chg="mod">
          <ac:chgData name="Hwee-Myoung Kim" userId="03c41eb2bcbda12d" providerId="Windows Live" clId="Web-{A8050814-21CA-4333-B423-F8B5028F7EE4}" dt="2019-10-15T10:43:12.758" v="2341" actId="20577"/>
          <ac:spMkLst>
            <pc:docMk/>
            <pc:sldMk cId="3980947668" sldId="270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22.328" v="1217" actId="20577"/>
          <ac:spMkLst>
            <pc:docMk/>
            <pc:sldMk cId="3980947668" sldId="270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15.774" v="2344" actId="20577"/>
        <pc:sldMkLst>
          <pc:docMk/>
          <pc:sldMk cId="4279318759" sldId="271"/>
        </pc:sldMkLst>
        <pc:spChg chg="mod">
          <ac:chgData name="Hwee-Myoung Kim" userId="03c41eb2bcbda12d" providerId="Windows Live" clId="Web-{A8050814-21CA-4333-B423-F8B5028F7EE4}" dt="2019-10-15T10:43:15.774" v="2344" actId="20577"/>
          <ac:spMkLst>
            <pc:docMk/>
            <pc:sldMk cId="4279318759" sldId="271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25.015" v="1222" actId="20577"/>
          <ac:spMkLst>
            <pc:docMk/>
            <pc:sldMk cId="4279318759" sldId="271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18.586" v="2347" actId="20577"/>
        <pc:sldMkLst>
          <pc:docMk/>
          <pc:sldMk cId="3322294424" sldId="272"/>
        </pc:sldMkLst>
        <pc:spChg chg="mod">
          <ac:chgData name="Hwee-Myoung Kim" userId="03c41eb2bcbda12d" providerId="Windows Live" clId="Web-{A8050814-21CA-4333-B423-F8B5028F7EE4}" dt="2019-10-15T10:43:18.586" v="2347" actId="20577"/>
          <ac:spMkLst>
            <pc:docMk/>
            <pc:sldMk cId="3322294424" sldId="272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31.953" v="1229" actId="20577"/>
          <ac:spMkLst>
            <pc:docMk/>
            <pc:sldMk cId="3322294424" sldId="272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22.040" v="2350" actId="20577"/>
        <pc:sldMkLst>
          <pc:docMk/>
          <pc:sldMk cId="368382933" sldId="273"/>
        </pc:sldMkLst>
        <pc:spChg chg="mod">
          <ac:chgData name="Hwee-Myoung Kim" userId="03c41eb2bcbda12d" providerId="Windows Live" clId="Web-{A8050814-21CA-4333-B423-F8B5028F7EE4}" dt="2019-10-15T10:43:22.040" v="2350" actId="20577"/>
          <ac:spMkLst>
            <pc:docMk/>
            <pc:sldMk cId="368382933" sldId="273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35.750" v="1234" actId="20577"/>
          <ac:spMkLst>
            <pc:docMk/>
            <pc:sldMk cId="368382933" sldId="273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25.008" v="2353" actId="20577"/>
        <pc:sldMkLst>
          <pc:docMk/>
          <pc:sldMk cId="1337591682" sldId="274"/>
        </pc:sldMkLst>
        <pc:spChg chg="mod">
          <ac:chgData name="Hwee-Myoung Kim" userId="03c41eb2bcbda12d" providerId="Windows Live" clId="Web-{A8050814-21CA-4333-B423-F8B5028F7EE4}" dt="2019-10-15T10:43:25.008" v="2353" actId="20577"/>
          <ac:spMkLst>
            <pc:docMk/>
            <pc:sldMk cId="1337591682" sldId="274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38.359" v="1239" actId="20577"/>
          <ac:spMkLst>
            <pc:docMk/>
            <pc:sldMk cId="1337591682" sldId="274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3:30.336" v="2358" actId="20577"/>
        <pc:sldMkLst>
          <pc:docMk/>
          <pc:sldMk cId="2450796789" sldId="275"/>
        </pc:sldMkLst>
        <pc:spChg chg="mod">
          <ac:chgData name="Hwee-Myoung Kim" userId="03c41eb2bcbda12d" providerId="Windows Live" clId="Web-{A8050814-21CA-4333-B423-F8B5028F7EE4}" dt="2019-10-15T10:43:30.336" v="2358" actId="20577"/>
          <ac:spMkLst>
            <pc:docMk/>
            <pc:sldMk cId="2450796789" sldId="275"/>
            <ac:spMk id="5" creationId="{3C3115C6-4056-40F2-83A1-91D97899E1E4}"/>
          </ac:spMkLst>
        </pc:spChg>
        <pc:spChg chg="mod">
          <ac:chgData name="Hwee-Myoung Kim" userId="03c41eb2bcbda12d" providerId="Windows Live" clId="Web-{A8050814-21CA-4333-B423-F8B5028F7EE4}" dt="2019-10-15T09:14:44.625" v="1244" actId="20577"/>
          <ac:spMkLst>
            <pc:docMk/>
            <pc:sldMk cId="2450796789" sldId="275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4:52.896" v="1252" actId="20577"/>
        <pc:sldMkLst>
          <pc:docMk/>
          <pc:sldMk cId="567300619" sldId="276"/>
        </pc:sldMkLst>
        <pc:spChg chg="mod">
          <ac:chgData name="Hwee-Myoung Kim" userId="03c41eb2bcbda12d" providerId="Windows Live" clId="Web-{A8050814-21CA-4333-B423-F8B5028F7EE4}" dt="2019-10-15T09:14:52.896" v="1252" actId="20577"/>
          <ac:spMkLst>
            <pc:docMk/>
            <pc:sldMk cId="567300619" sldId="276"/>
            <ac:spMk id="14" creationId="{3C9ADA2D-9552-4B7E-B911-4E963D555F87}"/>
          </ac:spMkLst>
        </pc:spChg>
      </pc:sldChg>
      <pc:sldChg chg="modSp">
        <pc:chgData name="Hwee-Myoung Kim" userId="03c41eb2bcbda12d" providerId="Windows Live" clId="Web-{A8050814-21CA-4333-B423-F8B5028F7EE4}" dt="2019-10-15T10:15:20.345" v="2005" actId="20577"/>
        <pc:sldMkLst>
          <pc:docMk/>
          <pc:sldMk cId="30938869" sldId="277"/>
        </pc:sldMkLst>
        <pc:spChg chg="mod">
          <ac:chgData name="Hwee-Myoung Kim" userId="03c41eb2bcbda12d" providerId="Windows Live" clId="Web-{A8050814-21CA-4333-B423-F8B5028F7EE4}" dt="2019-10-15T10:15:20.345" v="2005" actId="20577"/>
          <ac:spMkLst>
            <pc:docMk/>
            <pc:sldMk cId="30938869" sldId="277"/>
            <ac:spMk id="4" creationId="{F7C6A592-2F31-44D1-B3A4-1326AB3BF78A}"/>
          </ac:spMkLst>
        </pc:spChg>
        <pc:spChg chg="mod">
          <ac:chgData name="Hwee-Myoung Kim" userId="03c41eb2bcbda12d" providerId="Windows Live" clId="Web-{A8050814-21CA-4333-B423-F8B5028F7EE4}" dt="2019-10-15T09:14:58.812" v="1256" actId="20577"/>
          <ac:spMkLst>
            <pc:docMk/>
            <pc:sldMk cId="30938869" sldId="277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02" v="1261" actId="20577"/>
        <pc:sldMkLst>
          <pc:docMk/>
          <pc:sldMk cId="803030771" sldId="278"/>
        </pc:sldMkLst>
        <pc:spChg chg="mod">
          <ac:chgData name="Hwee-Myoung Kim" userId="03c41eb2bcbda12d" providerId="Windows Live" clId="Web-{A8050814-21CA-4333-B423-F8B5028F7EE4}" dt="2019-10-15T09:15:02" v="1261" actId="20577"/>
          <ac:spMkLst>
            <pc:docMk/>
            <pc:sldMk cId="803030771" sldId="278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08.734" v="1271" actId="20577"/>
        <pc:sldMkLst>
          <pc:docMk/>
          <pc:sldMk cId="1551640977" sldId="279"/>
        </pc:sldMkLst>
        <pc:spChg chg="mod">
          <ac:chgData name="Hwee-Myoung Kim" userId="03c41eb2bcbda12d" providerId="Windows Live" clId="Web-{A8050814-21CA-4333-B423-F8B5028F7EE4}" dt="2019-10-15T09:15:08.734" v="1271" actId="20577"/>
          <ac:spMkLst>
            <pc:docMk/>
            <pc:sldMk cId="1551640977" sldId="279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05.500" v="1266" actId="20577"/>
        <pc:sldMkLst>
          <pc:docMk/>
          <pc:sldMk cId="642644319" sldId="280"/>
        </pc:sldMkLst>
        <pc:spChg chg="mod">
          <ac:chgData name="Hwee-Myoung Kim" userId="03c41eb2bcbda12d" providerId="Windows Live" clId="Web-{A8050814-21CA-4333-B423-F8B5028F7EE4}" dt="2019-10-15T09:15:05.500" v="1266" actId="20577"/>
          <ac:spMkLst>
            <pc:docMk/>
            <pc:sldMk cId="642644319" sldId="280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12.281" v="1276" actId="20577"/>
        <pc:sldMkLst>
          <pc:docMk/>
          <pc:sldMk cId="1277136636" sldId="282"/>
        </pc:sldMkLst>
        <pc:spChg chg="mod">
          <ac:chgData name="Hwee-Myoung Kim" userId="03c41eb2bcbda12d" providerId="Windows Live" clId="Web-{A8050814-21CA-4333-B423-F8B5028F7EE4}" dt="2019-10-15T09:15:12.281" v="1276" actId="20577"/>
          <ac:spMkLst>
            <pc:docMk/>
            <pc:sldMk cId="1277136636" sldId="282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15.734" v="1281" actId="20577"/>
        <pc:sldMkLst>
          <pc:docMk/>
          <pc:sldMk cId="600924122" sldId="283"/>
        </pc:sldMkLst>
        <pc:spChg chg="mod">
          <ac:chgData name="Hwee-Myoung Kim" userId="03c41eb2bcbda12d" providerId="Windows Live" clId="Web-{A8050814-21CA-4333-B423-F8B5028F7EE4}" dt="2019-10-15T09:15:15.734" v="1281" actId="20577"/>
          <ac:spMkLst>
            <pc:docMk/>
            <pc:sldMk cId="600924122" sldId="283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18" v="1285" actId="20577"/>
        <pc:sldMkLst>
          <pc:docMk/>
          <pc:sldMk cId="477813683" sldId="284"/>
        </pc:sldMkLst>
        <pc:spChg chg="mod">
          <ac:chgData name="Hwee-Myoung Kim" userId="03c41eb2bcbda12d" providerId="Windows Live" clId="Web-{A8050814-21CA-4333-B423-F8B5028F7EE4}" dt="2019-10-15T09:15:18" v="1285" actId="20577"/>
          <ac:spMkLst>
            <pc:docMk/>
            <pc:sldMk cId="477813683" sldId="284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20.672" v="1289" actId="20577"/>
        <pc:sldMkLst>
          <pc:docMk/>
          <pc:sldMk cId="722414015" sldId="285"/>
        </pc:sldMkLst>
        <pc:spChg chg="mod">
          <ac:chgData name="Hwee-Myoung Kim" userId="03c41eb2bcbda12d" providerId="Windows Live" clId="Web-{A8050814-21CA-4333-B423-F8B5028F7EE4}" dt="2019-10-15T09:15:20.672" v="1289" actId="20577"/>
          <ac:spMkLst>
            <pc:docMk/>
            <pc:sldMk cId="722414015" sldId="285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23.469" v="1294" actId="20577"/>
        <pc:sldMkLst>
          <pc:docMk/>
          <pc:sldMk cId="2754254466" sldId="286"/>
        </pc:sldMkLst>
        <pc:spChg chg="mod">
          <ac:chgData name="Hwee-Myoung Kim" userId="03c41eb2bcbda12d" providerId="Windows Live" clId="Web-{A8050814-21CA-4333-B423-F8B5028F7EE4}" dt="2019-10-15T09:15:23.469" v="1294" actId="20577"/>
          <ac:spMkLst>
            <pc:docMk/>
            <pc:sldMk cId="2754254466" sldId="286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09:15:26.031" v="1298" actId="20577"/>
        <pc:sldMkLst>
          <pc:docMk/>
          <pc:sldMk cId="1550571135" sldId="287"/>
        </pc:sldMkLst>
        <pc:spChg chg="mod">
          <ac:chgData name="Hwee-Myoung Kim" userId="03c41eb2bcbda12d" providerId="Windows Live" clId="Web-{A8050814-21CA-4333-B423-F8B5028F7EE4}" dt="2019-10-15T09:15:26.031" v="1298" actId="20577"/>
          <ac:spMkLst>
            <pc:docMk/>
            <pc:sldMk cId="1550571135" sldId="287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A8050814-21CA-4333-B423-F8B5028F7EE4}" dt="2019-10-15T10:42:58.883" v="2329" actId="20577"/>
        <pc:sldMkLst>
          <pc:docMk/>
          <pc:sldMk cId="3760318645" sldId="288"/>
        </pc:sldMkLst>
        <pc:spChg chg="mod">
          <ac:chgData name="Hwee-Myoung Kim" userId="03c41eb2bcbda12d" providerId="Windows Live" clId="Web-{A8050814-21CA-4333-B423-F8B5028F7EE4}" dt="2019-10-15T09:14:06.734" v="1198" actId="20577"/>
          <ac:spMkLst>
            <pc:docMk/>
            <pc:sldMk cId="3760318645" sldId="288"/>
            <ac:spMk id="2" creationId="{76305443-79F0-4337-8FFD-CCC012B683D3}"/>
          </ac:spMkLst>
        </pc:spChg>
        <pc:spChg chg="mod">
          <ac:chgData name="Hwee-Myoung Kim" userId="03c41eb2bcbda12d" providerId="Windows Live" clId="Web-{A8050814-21CA-4333-B423-F8B5028F7EE4}" dt="2019-10-15T10:42:58.883" v="2329" actId="20577"/>
          <ac:spMkLst>
            <pc:docMk/>
            <pc:sldMk cId="3760318645" sldId="288"/>
            <ac:spMk id="3" creationId="{E99D8BCF-30EE-4A2B-82EF-F2D0F0738F1E}"/>
          </ac:spMkLst>
        </pc:spChg>
      </pc:sldChg>
      <pc:sldChg chg="modSp">
        <pc:chgData name="Hwee-Myoung Kim" userId="03c41eb2bcbda12d" providerId="Windows Live" clId="Web-{A8050814-21CA-4333-B423-F8B5028F7EE4}" dt="2019-10-15T09:40:23.569" v="1871" actId="20577"/>
        <pc:sldMkLst>
          <pc:docMk/>
          <pc:sldMk cId="1078687490" sldId="291"/>
        </pc:sldMkLst>
        <pc:spChg chg="mod">
          <ac:chgData name="Hwee-Myoung Kim" userId="03c41eb2bcbda12d" providerId="Windows Live" clId="Web-{A8050814-21CA-4333-B423-F8B5028F7EE4}" dt="2019-10-15T09:40:23.569" v="1871" actId="20577"/>
          <ac:spMkLst>
            <pc:docMk/>
            <pc:sldMk cId="1078687490" sldId="291"/>
            <ac:spMk id="3" creationId="{9229CA8D-3FF9-45F4-AFE7-A8FACDE45017}"/>
          </ac:spMkLst>
        </pc:spChg>
        <pc:picChg chg="mod">
          <ac:chgData name="Hwee-Myoung Kim" userId="03c41eb2bcbda12d" providerId="Windows Live" clId="Web-{A8050814-21CA-4333-B423-F8B5028F7EE4}" dt="2019-10-15T09:39:58.147" v="1844" actId="14100"/>
          <ac:picMkLst>
            <pc:docMk/>
            <pc:sldMk cId="1078687490" sldId="291"/>
            <ac:picMk id="8" creationId="{BA5E5823-BF44-4663-9C17-B3FB2189B05D}"/>
          </ac:picMkLst>
        </pc:picChg>
      </pc:sldChg>
      <pc:sldChg chg="modSp">
        <pc:chgData name="Hwee-Myoung Kim" userId="03c41eb2bcbda12d" providerId="Windows Live" clId="Web-{A8050814-21CA-4333-B423-F8B5028F7EE4}" dt="2019-10-15T09:39:05.272" v="1822" actId="20577"/>
        <pc:sldMkLst>
          <pc:docMk/>
          <pc:sldMk cId="812577385" sldId="292"/>
        </pc:sldMkLst>
        <pc:spChg chg="mod">
          <ac:chgData name="Hwee-Myoung Kim" userId="03c41eb2bcbda12d" providerId="Windows Live" clId="Web-{A8050814-21CA-4333-B423-F8B5028F7EE4}" dt="2019-10-15T09:39:05.272" v="1822" actId="20577"/>
          <ac:spMkLst>
            <pc:docMk/>
            <pc:sldMk cId="812577385" sldId="292"/>
            <ac:spMk id="3" creationId="{9229CA8D-3FF9-45F4-AFE7-A8FACDE45017}"/>
          </ac:spMkLst>
        </pc:spChg>
        <pc:graphicFrameChg chg="mod modGraphic">
          <ac:chgData name="Hwee-Myoung Kim" userId="03c41eb2bcbda12d" providerId="Windows Live" clId="Web-{A8050814-21CA-4333-B423-F8B5028F7EE4}" dt="2019-10-15T09:38:56.444" v="1813"/>
          <ac:graphicFrameMkLst>
            <pc:docMk/>
            <pc:sldMk cId="812577385" sldId="292"/>
            <ac:graphicFrameMk id="2" creationId="{4AF91E1C-E5B0-4D5B-97F0-D1D585771084}"/>
          </ac:graphicFrameMkLst>
        </pc:graphicFrameChg>
      </pc:sldChg>
      <pc:sldChg chg="modSp">
        <pc:chgData name="Hwee-Myoung Kim" userId="03c41eb2bcbda12d" providerId="Windows Live" clId="Web-{A8050814-21CA-4333-B423-F8B5028F7EE4}" dt="2019-10-15T07:57:19.920" v="34" actId="20577"/>
        <pc:sldMkLst>
          <pc:docMk/>
          <pc:sldMk cId="1708747188" sldId="293"/>
        </pc:sldMkLst>
        <pc:spChg chg="mod">
          <ac:chgData name="Hwee-Myoung Kim" userId="03c41eb2bcbda12d" providerId="Windows Live" clId="Web-{A8050814-21CA-4333-B423-F8B5028F7EE4}" dt="2019-10-15T07:57:19.920" v="34" actId="20577"/>
          <ac:spMkLst>
            <pc:docMk/>
            <pc:sldMk cId="1708747188" sldId="293"/>
            <ac:spMk id="3" creationId="{9229CA8D-3FF9-45F4-AFE7-A8FACDE45017}"/>
          </ac:spMkLst>
        </pc:spChg>
      </pc:sldChg>
      <pc:sldChg chg="addSp delSp modSp">
        <pc:chgData name="Hwee-Myoung Kim" userId="03c41eb2bcbda12d" providerId="Windows Live" clId="Web-{A8050814-21CA-4333-B423-F8B5028F7EE4}" dt="2019-10-15T10:42:48.836" v="2320" actId="1076"/>
        <pc:sldMkLst>
          <pc:docMk/>
          <pc:sldMk cId="2739658782" sldId="295"/>
        </pc:sldMkLst>
        <pc:spChg chg="mod">
          <ac:chgData name="Hwee-Myoung Kim" userId="03c41eb2bcbda12d" providerId="Windows Live" clId="Web-{A8050814-21CA-4333-B423-F8B5028F7EE4}" dt="2019-10-15T10:42:38.711" v="2315" actId="20577"/>
          <ac:spMkLst>
            <pc:docMk/>
            <pc:sldMk cId="2739658782" sldId="295"/>
            <ac:spMk id="3" creationId="{9229CA8D-3FF9-45F4-AFE7-A8FACDE45017}"/>
          </ac:spMkLst>
        </pc:spChg>
        <pc:picChg chg="add mod">
          <ac:chgData name="Hwee-Myoung Kim" userId="03c41eb2bcbda12d" providerId="Windows Live" clId="Web-{A8050814-21CA-4333-B423-F8B5028F7EE4}" dt="2019-10-15T10:42:48.836" v="2320" actId="1076"/>
          <ac:picMkLst>
            <pc:docMk/>
            <pc:sldMk cId="2739658782" sldId="295"/>
            <ac:picMk id="2" creationId="{65F8B508-6F78-4A56-A8CB-9A2D01A5D18B}"/>
          </ac:picMkLst>
        </pc:picChg>
        <pc:picChg chg="del">
          <ac:chgData name="Hwee-Myoung Kim" userId="03c41eb2bcbda12d" providerId="Windows Live" clId="Web-{A8050814-21CA-4333-B423-F8B5028F7EE4}" dt="2019-10-15T10:21:56.487" v="2020"/>
          <ac:picMkLst>
            <pc:docMk/>
            <pc:sldMk cId="2739658782" sldId="295"/>
            <ac:picMk id="8" creationId="{04FA89BC-6D08-4020-873C-D872B8F2F745}"/>
          </ac:picMkLst>
        </pc:picChg>
      </pc:sldChg>
      <pc:sldChg chg="modSp">
        <pc:chgData name="Hwee-Myoung Kim" userId="03c41eb2bcbda12d" providerId="Windows Live" clId="Web-{A8050814-21CA-4333-B423-F8B5028F7EE4}" dt="2019-10-15T09:41:20.382" v="1887" actId="20577"/>
        <pc:sldMkLst>
          <pc:docMk/>
          <pc:sldMk cId="1545072992" sldId="296"/>
        </pc:sldMkLst>
        <pc:spChg chg="mod">
          <ac:chgData name="Hwee-Myoung Kim" userId="03c41eb2bcbda12d" providerId="Windows Live" clId="Web-{A8050814-21CA-4333-B423-F8B5028F7EE4}" dt="2019-10-15T09:41:20.382" v="1887" actId="20577"/>
          <ac:spMkLst>
            <pc:docMk/>
            <pc:sldMk cId="1545072992" sldId="296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A8050814-21CA-4333-B423-F8B5028F7EE4}" dt="2019-10-15T09:41:17.819" v="1885" actId="20577"/>
        <pc:sldMkLst>
          <pc:docMk/>
          <pc:sldMk cId="3990531427" sldId="297"/>
        </pc:sldMkLst>
        <pc:spChg chg="mod">
          <ac:chgData name="Hwee-Myoung Kim" userId="03c41eb2bcbda12d" providerId="Windows Live" clId="Web-{A8050814-21CA-4333-B423-F8B5028F7EE4}" dt="2019-10-15T09:41:17.819" v="1885" actId="20577"/>
          <ac:spMkLst>
            <pc:docMk/>
            <pc:sldMk cId="3990531427" sldId="297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A8050814-21CA-4333-B423-F8B5028F7EE4}" dt="2019-10-15T09:41:15.429" v="1883" actId="20577"/>
        <pc:sldMkLst>
          <pc:docMk/>
          <pc:sldMk cId="3155544224" sldId="298"/>
        </pc:sldMkLst>
        <pc:spChg chg="mod">
          <ac:chgData name="Hwee-Myoung Kim" userId="03c41eb2bcbda12d" providerId="Windows Live" clId="Web-{A8050814-21CA-4333-B423-F8B5028F7EE4}" dt="2019-10-15T09:00:34.043" v="460" actId="20577"/>
          <ac:spMkLst>
            <pc:docMk/>
            <pc:sldMk cId="3155544224" sldId="298"/>
            <ac:spMk id="3" creationId="{9229CA8D-3FF9-45F4-AFE7-A8FACDE45017}"/>
          </ac:spMkLst>
        </pc:spChg>
        <pc:spChg chg="mod">
          <ac:chgData name="Hwee-Myoung Kim" userId="03c41eb2bcbda12d" providerId="Windows Live" clId="Web-{A8050814-21CA-4333-B423-F8B5028F7EE4}" dt="2019-10-15T09:41:15.429" v="1883" actId="20577"/>
          <ac:spMkLst>
            <pc:docMk/>
            <pc:sldMk cId="3155544224" sldId="298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A8050814-21CA-4333-B423-F8B5028F7EE4}" dt="2019-10-15T10:13:51.032" v="1967" actId="20577"/>
        <pc:sldMkLst>
          <pc:docMk/>
          <pc:sldMk cId="4164194848" sldId="299"/>
        </pc:sldMkLst>
        <pc:spChg chg="mod">
          <ac:chgData name="Hwee-Myoung Kim" userId="03c41eb2bcbda12d" providerId="Windows Live" clId="Web-{A8050814-21CA-4333-B423-F8B5028F7EE4}" dt="2019-10-15T10:13:51.032" v="1967" actId="20577"/>
          <ac:spMkLst>
            <pc:docMk/>
            <pc:sldMk cId="4164194848" sldId="299"/>
            <ac:spMk id="3" creationId="{9229CA8D-3FF9-45F4-AFE7-A8FACDE45017}"/>
          </ac:spMkLst>
        </pc:spChg>
        <pc:spChg chg="mod">
          <ac:chgData name="Hwee-Myoung Kim" userId="03c41eb2bcbda12d" providerId="Windows Live" clId="Web-{A8050814-21CA-4333-B423-F8B5028F7EE4}" dt="2019-10-15T09:41:13.194" v="1881" actId="20577"/>
          <ac:spMkLst>
            <pc:docMk/>
            <pc:sldMk cId="4164194848" sldId="299"/>
            <ac:spMk id="5" creationId="{3C3115C6-4056-40F2-83A1-91D97899E1E4}"/>
          </ac:spMkLst>
        </pc:spChg>
      </pc:sldChg>
      <pc:sldChg chg="modSp del">
        <pc:chgData name="Hwee-Myoung Kim" userId="03c41eb2bcbda12d" providerId="Windows Live" clId="Web-{A8050814-21CA-4333-B423-F8B5028F7EE4}" dt="2019-10-15T09:11:08.905" v="1117"/>
        <pc:sldMkLst>
          <pc:docMk/>
          <pc:sldMk cId="525546441" sldId="300"/>
        </pc:sldMkLst>
        <pc:spChg chg="mod">
          <ac:chgData name="Hwee-Myoung Kim" userId="03c41eb2bcbda12d" providerId="Windows Live" clId="Web-{A8050814-21CA-4333-B423-F8B5028F7EE4}" dt="2019-10-15T08:51:12.759" v="139" actId="20577"/>
          <ac:spMkLst>
            <pc:docMk/>
            <pc:sldMk cId="525546441" sldId="300"/>
            <ac:spMk id="5" creationId="{3C3115C6-4056-40F2-83A1-91D97899E1E4}"/>
          </ac:spMkLst>
        </pc:spChg>
      </pc:sldChg>
      <pc:sldChg chg="addSp delSp modSp add ord replId">
        <pc:chgData name="Hwee-Myoung Kim" userId="03c41eb2bcbda12d" providerId="Windows Live" clId="Web-{A8050814-21CA-4333-B423-F8B5028F7EE4}" dt="2019-10-15T10:15:52.423" v="2014" actId="20577"/>
        <pc:sldMkLst>
          <pc:docMk/>
          <pc:sldMk cId="3383662474" sldId="301"/>
        </pc:sldMkLst>
        <pc:spChg chg="del mod">
          <ac:chgData name="Hwee-Myoung Kim" userId="03c41eb2bcbda12d" providerId="Windows Live" clId="Web-{A8050814-21CA-4333-B423-F8B5028F7EE4}" dt="2019-10-15T08:51:58.368" v="156"/>
          <ac:spMkLst>
            <pc:docMk/>
            <pc:sldMk cId="3383662474" sldId="301"/>
            <ac:spMk id="3" creationId="{9229CA8D-3FF9-45F4-AFE7-A8FACDE45017}"/>
          </ac:spMkLst>
        </pc:spChg>
        <pc:spChg chg="mod">
          <ac:chgData name="Hwee-Myoung Kim" userId="03c41eb2bcbda12d" providerId="Windows Live" clId="Web-{A8050814-21CA-4333-B423-F8B5028F7EE4}" dt="2019-10-15T09:41:10.976" v="1879" actId="20577"/>
          <ac:spMkLst>
            <pc:docMk/>
            <pc:sldMk cId="3383662474" sldId="301"/>
            <ac:spMk id="5" creationId="{3C3115C6-4056-40F2-83A1-91D97899E1E4}"/>
          </ac:spMkLst>
        </pc:spChg>
        <pc:spChg chg="add del mod">
          <ac:chgData name="Hwee-Myoung Kim" userId="03c41eb2bcbda12d" providerId="Windows Live" clId="Web-{A8050814-21CA-4333-B423-F8B5028F7EE4}" dt="2019-10-15T08:52:24.603" v="160"/>
          <ac:spMkLst>
            <pc:docMk/>
            <pc:sldMk cId="3383662474" sldId="301"/>
            <ac:spMk id="15" creationId="{7B2E2DBF-A76F-4A8D-8218-571B2CE26A1B}"/>
          </ac:spMkLst>
        </pc:spChg>
        <pc:spChg chg="add mod">
          <ac:chgData name="Hwee-Myoung Kim" userId="03c41eb2bcbda12d" providerId="Windows Live" clId="Web-{A8050814-21CA-4333-B423-F8B5028F7EE4}" dt="2019-10-15T10:15:52.423" v="2014" actId="20577"/>
          <ac:spMkLst>
            <pc:docMk/>
            <pc:sldMk cId="3383662474" sldId="301"/>
            <ac:spMk id="17" creationId="{4D167D97-3E2D-49E2-A9EC-17C0F7CA6B42}"/>
          </ac:spMkLst>
        </pc:spChg>
        <pc:picChg chg="add mod">
          <ac:chgData name="Hwee-Myoung Kim" userId="03c41eb2bcbda12d" providerId="Windows Live" clId="Web-{A8050814-21CA-4333-B423-F8B5028F7EE4}" dt="2019-10-15T08:50:21.009" v="131" actId="14100"/>
          <ac:picMkLst>
            <pc:docMk/>
            <pc:sldMk cId="3383662474" sldId="301"/>
            <ac:picMk id="2" creationId="{2C60F787-A4F4-4317-AC06-FDE55372B638}"/>
          </ac:picMkLst>
        </pc:picChg>
        <pc:picChg chg="add mod">
          <ac:chgData name="Hwee-Myoung Kim" userId="03c41eb2bcbda12d" providerId="Windows Live" clId="Web-{A8050814-21CA-4333-B423-F8B5028F7EE4}" dt="2019-10-15T08:50:32.196" v="133" actId="1076"/>
          <ac:picMkLst>
            <pc:docMk/>
            <pc:sldMk cId="3383662474" sldId="301"/>
            <ac:picMk id="6" creationId="{93E25D63-A127-4817-89BF-04159CE46470}"/>
          </ac:picMkLst>
        </pc:picChg>
        <pc:picChg chg="del">
          <ac:chgData name="Hwee-Myoung Kim" userId="03c41eb2bcbda12d" providerId="Windows Live" clId="Web-{A8050814-21CA-4333-B423-F8B5028F7EE4}" dt="2019-10-15T08:47:30.539" v="108"/>
          <ac:picMkLst>
            <pc:docMk/>
            <pc:sldMk cId="3383662474" sldId="301"/>
            <ac:picMk id="8" creationId="{04FA89BC-6D08-4020-873C-D872B8F2F745}"/>
          </ac:picMkLst>
        </pc:picChg>
        <pc:picChg chg="add mod">
          <ac:chgData name="Hwee-Myoung Kim" userId="03c41eb2bcbda12d" providerId="Windows Live" clId="Web-{A8050814-21CA-4333-B423-F8B5028F7EE4}" dt="2019-10-15T08:50:11.571" v="125" actId="14100"/>
          <ac:picMkLst>
            <pc:docMk/>
            <pc:sldMk cId="3383662474" sldId="301"/>
            <ac:picMk id="10" creationId="{F4A477FB-E614-4284-B980-2D07D81BC4C7}"/>
          </ac:picMkLst>
        </pc:picChg>
        <pc:picChg chg="add mod">
          <ac:chgData name="Hwee-Myoung Kim" userId="03c41eb2bcbda12d" providerId="Windows Live" clId="Web-{A8050814-21CA-4333-B423-F8B5028F7EE4}" dt="2019-10-15T08:52:27.994" v="161" actId="14100"/>
          <ac:picMkLst>
            <pc:docMk/>
            <pc:sldMk cId="3383662474" sldId="301"/>
            <ac:picMk id="13" creationId="{2516BEB9-151D-4925-977F-2D7770974AF0}"/>
          </ac:picMkLst>
        </pc:picChg>
      </pc:sldChg>
      <pc:sldChg chg="add del ord replId">
        <pc:chgData name="Hwee-Myoung Kim" userId="03c41eb2bcbda12d" providerId="Windows Live" clId="Web-{A8050814-21CA-4333-B423-F8B5028F7EE4}" dt="2019-10-15T08:54:52.229" v="164"/>
        <pc:sldMkLst>
          <pc:docMk/>
          <pc:sldMk cId="396843268" sldId="302"/>
        </pc:sldMkLst>
      </pc:sldChg>
      <pc:sldChg chg="modSp add replId">
        <pc:chgData name="Hwee-Myoung Kim" userId="03c41eb2bcbda12d" providerId="Windows Live" clId="Web-{A8050814-21CA-4333-B423-F8B5028F7EE4}" dt="2019-10-15T10:17:30.564" v="2017" actId="20577"/>
        <pc:sldMkLst>
          <pc:docMk/>
          <pc:sldMk cId="1200593066" sldId="302"/>
        </pc:sldMkLst>
        <pc:spChg chg="mod">
          <ac:chgData name="Hwee-Myoung Kim" userId="03c41eb2bcbda12d" providerId="Windows Live" clId="Web-{A8050814-21CA-4333-B423-F8B5028F7EE4}" dt="2019-10-15T10:17:30.564" v="2017" actId="20577"/>
          <ac:spMkLst>
            <pc:docMk/>
            <pc:sldMk cId="1200593066" sldId="302"/>
            <ac:spMk id="3" creationId="{9229CA8D-3FF9-45F4-AFE7-A8FACDE45017}"/>
          </ac:spMkLst>
        </pc:spChg>
        <pc:spChg chg="mod">
          <ac:chgData name="Hwee-Myoung Kim" userId="03c41eb2bcbda12d" providerId="Windows Live" clId="Web-{A8050814-21CA-4333-B423-F8B5028F7EE4}" dt="2019-10-15T09:41:05.710" v="1874" actId="20577"/>
          <ac:spMkLst>
            <pc:docMk/>
            <pc:sldMk cId="1200593066" sldId="302"/>
            <ac:spMk id="5" creationId="{3C3115C6-4056-40F2-83A1-91D97899E1E4}"/>
          </ac:spMkLst>
        </pc:spChg>
      </pc:sldChg>
    </pc:docChg>
  </pc:docChgLst>
  <pc:docChgLst>
    <pc:chgData name="Hwee-Myoung Kim" userId="03c41eb2bcbda12d" providerId="Windows Live" clId="Web-{53E4DA11-F23D-453A-9EEE-2817244EBA3E}"/>
    <pc:docChg chg="addSld modSld">
      <pc:chgData name="Hwee-Myoung Kim" userId="03c41eb2bcbda12d" providerId="Windows Live" clId="Web-{53E4DA11-F23D-453A-9EEE-2817244EBA3E}" dt="2019-10-11T02:37:37.959" v="2185" actId="20577"/>
      <pc:docMkLst>
        <pc:docMk/>
      </pc:docMkLst>
      <pc:sldChg chg="modSp">
        <pc:chgData name="Hwee-Myoung Kim" userId="03c41eb2bcbda12d" providerId="Windows Live" clId="Web-{53E4DA11-F23D-453A-9EEE-2817244EBA3E}" dt="2019-10-11T02:17:01.048" v="875" actId="20577"/>
        <pc:sldMkLst>
          <pc:docMk/>
          <pc:sldMk cId="2622585549" sldId="257"/>
        </pc:sldMkLst>
        <pc:spChg chg="mod">
          <ac:chgData name="Hwee-Myoung Kim" userId="03c41eb2bcbda12d" providerId="Windows Live" clId="Web-{53E4DA11-F23D-453A-9EEE-2817244EBA3E}" dt="2019-10-11T02:17:01.048" v="875" actId="20577"/>
          <ac:spMkLst>
            <pc:docMk/>
            <pc:sldMk cId="2622585549" sldId="257"/>
            <ac:spMk id="3" creationId="{D9301123-F4AC-49C2-B7B2-201BF6BF1B6A}"/>
          </ac:spMkLst>
        </pc:spChg>
      </pc:sldChg>
      <pc:sldChg chg="addSp delSp modSp">
        <pc:chgData name="Hwee-Myoung Kim" userId="03c41eb2bcbda12d" providerId="Windows Live" clId="Web-{53E4DA11-F23D-453A-9EEE-2817244EBA3E}" dt="2019-10-11T02:22:28.701" v="1011" actId="20577"/>
        <pc:sldMkLst>
          <pc:docMk/>
          <pc:sldMk cId="1079598093" sldId="266"/>
        </pc:sldMkLst>
        <pc:spChg chg="mod">
          <ac:chgData name="Hwee-Myoung Kim" userId="03c41eb2bcbda12d" providerId="Windows Live" clId="Web-{53E4DA11-F23D-453A-9EEE-2817244EBA3E}" dt="2019-10-11T02:22:28.701" v="1011" actId="20577"/>
          <ac:spMkLst>
            <pc:docMk/>
            <pc:sldMk cId="1079598093" sldId="266"/>
            <ac:spMk id="3" creationId="{9229CA8D-3FF9-45F4-AFE7-A8FACDE45017}"/>
          </ac:spMkLst>
        </pc:spChg>
        <pc:spChg chg="add del">
          <ac:chgData name="Hwee-Myoung Kim" userId="03c41eb2bcbda12d" providerId="Windows Live" clId="Web-{53E4DA11-F23D-453A-9EEE-2817244EBA3E}" dt="2019-10-11T01:54:54.301" v="210"/>
          <ac:spMkLst>
            <pc:docMk/>
            <pc:sldMk cId="1079598093" sldId="266"/>
            <ac:spMk id="6" creationId="{02D9A097-0E60-49D6-A7D7-1C9B88D4DAA7}"/>
          </ac:spMkLst>
        </pc:spChg>
        <pc:picChg chg="add mod">
          <ac:chgData name="Hwee-Myoung Kim" userId="03c41eb2bcbda12d" providerId="Windows Live" clId="Web-{53E4DA11-F23D-453A-9EEE-2817244EBA3E}" dt="2019-10-11T02:05:03.312" v="556" actId="1076"/>
          <ac:picMkLst>
            <pc:docMk/>
            <pc:sldMk cId="1079598093" sldId="266"/>
            <ac:picMk id="2" creationId="{92BF1F34-E480-4B4C-A8BA-3AB22F71A80F}"/>
          </ac:picMkLst>
        </pc:picChg>
        <pc:picChg chg="add mod">
          <ac:chgData name="Hwee-Myoung Kim" userId="03c41eb2bcbda12d" providerId="Windows Live" clId="Web-{53E4DA11-F23D-453A-9EEE-2817244EBA3E}" dt="2019-10-11T02:05:06.890" v="557" actId="1076"/>
          <ac:picMkLst>
            <pc:docMk/>
            <pc:sldMk cId="1079598093" sldId="266"/>
            <ac:picMk id="8" creationId="{B8DE86F4-EC24-447F-83B6-6631965BF3D0}"/>
          </ac:picMkLst>
        </pc:picChg>
      </pc:sldChg>
      <pc:sldChg chg="addSp delSp modSp add replId">
        <pc:chgData name="Hwee-Myoung Kim" userId="03c41eb2bcbda12d" providerId="Windows Live" clId="Web-{53E4DA11-F23D-453A-9EEE-2817244EBA3E}" dt="2019-10-11T02:23:09.562" v="1109" actId="20577"/>
        <pc:sldMkLst>
          <pc:docMk/>
          <pc:sldMk cId="3540141948" sldId="267"/>
        </pc:sldMkLst>
        <pc:spChg chg="mod">
          <ac:chgData name="Hwee-Myoung Kim" userId="03c41eb2bcbda12d" providerId="Windows Live" clId="Web-{53E4DA11-F23D-453A-9EEE-2817244EBA3E}" dt="2019-10-11T02:23:09.562" v="1109" actId="20577"/>
          <ac:spMkLst>
            <pc:docMk/>
            <pc:sldMk cId="3540141948" sldId="267"/>
            <ac:spMk id="3" creationId="{9229CA8D-3FF9-45F4-AFE7-A8FACDE45017}"/>
          </ac:spMkLst>
        </pc:spChg>
        <pc:picChg chg="del">
          <ac:chgData name="Hwee-Myoung Kim" userId="03c41eb2bcbda12d" providerId="Windows Live" clId="Web-{53E4DA11-F23D-453A-9EEE-2817244EBA3E}" dt="2019-10-11T02:08:41.165" v="694"/>
          <ac:picMkLst>
            <pc:docMk/>
            <pc:sldMk cId="3540141948" sldId="267"/>
            <ac:picMk id="2" creationId="{92BF1F34-E480-4B4C-A8BA-3AB22F71A80F}"/>
          </ac:picMkLst>
        </pc:picChg>
        <pc:picChg chg="add mod">
          <ac:chgData name="Hwee-Myoung Kim" userId="03c41eb2bcbda12d" providerId="Windows Live" clId="Web-{53E4DA11-F23D-453A-9EEE-2817244EBA3E}" dt="2019-10-11T02:10:42.452" v="725" actId="1076"/>
          <ac:picMkLst>
            <pc:docMk/>
            <pc:sldMk cId="3540141948" sldId="267"/>
            <ac:picMk id="4" creationId="{584B4767-6681-4786-BAB5-7EBF6B62F4B3}"/>
          </ac:picMkLst>
        </pc:picChg>
        <pc:picChg chg="del">
          <ac:chgData name="Hwee-Myoung Kim" userId="03c41eb2bcbda12d" providerId="Windows Live" clId="Web-{53E4DA11-F23D-453A-9EEE-2817244EBA3E}" dt="2019-10-11T02:08:43.103" v="695"/>
          <ac:picMkLst>
            <pc:docMk/>
            <pc:sldMk cId="3540141948" sldId="267"/>
            <ac:picMk id="8" creationId="{B8DE86F4-EC24-447F-83B6-6631965BF3D0}"/>
          </ac:picMkLst>
        </pc:picChg>
      </pc:sldChg>
      <pc:sldChg chg="delSp modSp add replId">
        <pc:chgData name="Hwee-Myoung Kim" userId="03c41eb2bcbda12d" providerId="Windows Live" clId="Web-{53E4DA11-F23D-453A-9EEE-2817244EBA3E}" dt="2019-10-11T02:33:43.387" v="1823" actId="20577"/>
        <pc:sldMkLst>
          <pc:docMk/>
          <pc:sldMk cId="1075174775" sldId="268"/>
        </pc:sldMkLst>
        <pc:spChg chg="mod">
          <ac:chgData name="Hwee-Myoung Kim" userId="03c41eb2bcbda12d" providerId="Windows Live" clId="Web-{53E4DA11-F23D-453A-9EEE-2817244EBA3E}" dt="2019-10-11T02:33:43.387" v="1823" actId="20577"/>
          <ac:spMkLst>
            <pc:docMk/>
            <pc:sldMk cId="1075174775" sldId="268"/>
            <ac:spMk id="3" creationId="{9229CA8D-3FF9-45F4-AFE7-A8FACDE45017}"/>
          </ac:spMkLst>
        </pc:spChg>
        <pc:picChg chg="del">
          <ac:chgData name="Hwee-Myoung Kim" userId="03c41eb2bcbda12d" providerId="Windows Live" clId="Web-{53E4DA11-F23D-453A-9EEE-2817244EBA3E}" dt="2019-10-11T02:27:45.496" v="1207"/>
          <ac:picMkLst>
            <pc:docMk/>
            <pc:sldMk cId="1075174775" sldId="268"/>
            <ac:picMk id="4" creationId="{584B4767-6681-4786-BAB5-7EBF6B62F4B3}"/>
          </ac:picMkLst>
        </pc:picChg>
      </pc:sldChg>
      <pc:sldChg chg="modSp add replId">
        <pc:chgData name="Hwee-Myoung Kim" userId="03c41eb2bcbda12d" providerId="Windows Live" clId="Web-{53E4DA11-F23D-453A-9EEE-2817244EBA3E}" dt="2019-10-11T02:37:37.959" v="2184" actId="20577"/>
        <pc:sldMkLst>
          <pc:docMk/>
          <pc:sldMk cId="737977725" sldId="269"/>
        </pc:sldMkLst>
        <pc:spChg chg="mod">
          <ac:chgData name="Hwee-Myoung Kim" userId="03c41eb2bcbda12d" providerId="Windows Live" clId="Web-{53E4DA11-F23D-453A-9EEE-2817244EBA3E}" dt="2019-10-11T02:37:37.959" v="2184" actId="20577"/>
          <ac:spMkLst>
            <pc:docMk/>
            <pc:sldMk cId="737977725" sldId="269"/>
            <ac:spMk id="3" creationId="{9229CA8D-3FF9-45F4-AFE7-A8FACDE45017}"/>
          </ac:spMkLst>
        </pc:spChg>
      </pc:sldChg>
    </pc:docChg>
  </pc:docChgLst>
  <pc:docChgLst>
    <pc:chgData name="Hwee-Myoung Kim" userId="03c41eb2bcbda12d" providerId="Windows Live" clId="Web-{7FA0BA16-E51A-420C-BAE6-B432F1A0B5D4}"/>
    <pc:docChg chg="addSld modSld">
      <pc:chgData name="Hwee-Myoung Kim" userId="03c41eb2bcbda12d" providerId="Windows Live" clId="Web-{7FA0BA16-E51A-420C-BAE6-B432F1A0B5D4}" dt="2019-10-15T02:30:17.026" v="941" actId="20577"/>
      <pc:docMkLst>
        <pc:docMk/>
      </pc:docMkLst>
      <pc:sldChg chg="modSp">
        <pc:chgData name="Hwee-Myoung Kim" userId="03c41eb2bcbda12d" providerId="Windows Live" clId="Web-{7FA0BA16-E51A-420C-BAE6-B432F1A0B5D4}" dt="2019-10-15T02:08:37.793" v="192" actId="20577"/>
        <pc:sldMkLst>
          <pc:docMk/>
          <pc:sldMk cId="1864084681" sldId="265"/>
        </pc:sldMkLst>
        <pc:spChg chg="mod">
          <ac:chgData name="Hwee-Myoung Kim" userId="03c41eb2bcbda12d" providerId="Windows Live" clId="Web-{7FA0BA16-E51A-420C-BAE6-B432F1A0B5D4}" dt="2019-10-15T02:08:37.793" v="192" actId="20577"/>
          <ac:spMkLst>
            <pc:docMk/>
            <pc:sldMk cId="1864084681" sldId="265"/>
            <ac:spMk id="3" creationId="{E99D8BCF-30EE-4A2B-82EF-F2D0F0738F1E}"/>
          </ac:spMkLst>
        </pc:spChg>
      </pc:sldChg>
      <pc:sldChg chg="modSp">
        <pc:chgData name="Hwee-Myoung Kim" userId="03c41eb2bcbda12d" providerId="Windows Live" clId="Web-{7FA0BA16-E51A-420C-BAE6-B432F1A0B5D4}" dt="2019-10-15T02:01:02.740" v="14" actId="20577"/>
        <pc:sldMkLst>
          <pc:docMk/>
          <pc:sldMk cId="1079598093" sldId="266"/>
        </pc:sldMkLst>
        <pc:spChg chg="mod">
          <ac:chgData name="Hwee-Myoung Kim" userId="03c41eb2bcbda12d" providerId="Windows Live" clId="Web-{7FA0BA16-E51A-420C-BAE6-B432F1A0B5D4}" dt="2019-10-15T02:01:02.740" v="14" actId="20577"/>
          <ac:spMkLst>
            <pc:docMk/>
            <pc:sldMk cId="1079598093" sldId="266"/>
            <ac:spMk id="7" creationId="{70F5A0B0-CB03-4128-BDFA-C03FD373F6AF}"/>
          </ac:spMkLst>
        </pc:spChg>
      </pc:sldChg>
      <pc:sldChg chg="modSp">
        <pc:chgData name="Hwee-Myoung Kim" userId="03c41eb2bcbda12d" providerId="Windows Live" clId="Web-{7FA0BA16-E51A-420C-BAE6-B432F1A0B5D4}" dt="2019-10-15T02:02:50.667" v="74" actId="20577"/>
        <pc:sldMkLst>
          <pc:docMk/>
          <pc:sldMk cId="1551640977" sldId="279"/>
        </pc:sldMkLst>
        <pc:spChg chg="mod">
          <ac:chgData name="Hwee-Myoung Kim" userId="03c41eb2bcbda12d" providerId="Windows Live" clId="Web-{7FA0BA16-E51A-420C-BAE6-B432F1A0B5D4}" dt="2019-10-15T02:02:50.667" v="74" actId="20577"/>
          <ac:spMkLst>
            <pc:docMk/>
            <pc:sldMk cId="1551640977" sldId="279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7FA0BA16-E51A-420C-BAE6-B432F1A0B5D4}" dt="2019-10-15T02:05:40.988" v="167" actId="20577"/>
        <pc:sldMkLst>
          <pc:docMk/>
          <pc:sldMk cId="600924122" sldId="283"/>
        </pc:sldMkLst>
        <pc:spChg chg="mod">
          <ac:chgData name="Hwee-Myoung Kim" userId="03c41eb2bcbda12d" providerId="Windows Live" clId="Web-{7FA0BA16-E51A-420C-BAE6-B432F1A0B5D4}" dt="2019-10-15T02:05:40.988" v="167" actId="20577"/>
          <ac:spMkLst>
            <pc:docMk/>
            <pc:sldMk cId="600924122" sldId="283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7FA0BA16-E51A-420C-BAE6-B432F1A0B5D4}" dt="2019-10-15T02:06:21.552" v="173" actId="14100"/>
        <pc:sldMkLst>
          <pc:docMk/>
          <pc:sldMk cId="2754254466" sldId="286"/>
        </pc:sldMkLst>
        <pc:spChg chg="mod">
          <ac:chgData name="Hwee-Myoung Kim" userId="03c41eb2bcbda12d" providerId="Windows Live" clId="Web-{7FA0BA16-E51A-420C-BAE6-B432F1A0B5D4}" dt="2019-10-15T02:06:21.552" v="173" actId="14100"/>
          <ac:spMkLst>
            <pc:docMk/>
            <pc:sldMk cId="2754254466" sldId="286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7FA0BA16-E51A-420C-BAE6-B432F1A0B5D4}" dt="2019-10-15T02:01:07.272" v="27" actId="20577"/>
        <pc:sldMkLst>
          <pc:docMk/>
          <pc:sldMk cId="3760318645" sldId="288"/>
        </pc:sldMkLst>
        <pc:spChg chg="mod">
          <ac:chgData name="Hwee-Myoung Kim" userId="03c41eb2bcbda12d" providerId="Windows Live" clId="Web-{7FA0BA16-E51A-420C-BAE6-B432F1A0B5D4}" dt="2019-10-15T02:01:07.272" v="27" actId="20577"/>
          <ac:spMkLst>
            <pc:docMk/>
            <pc:sldMk cId="3760318645" sldId="288"/>
            <ac:spMk id="2" creationId="{76305443-79F0-4337-8FFD-CCC012B683D3}"/>
          </ac:spMkLst>
        </pc:spChg>
      </pc:sldChg>
      <pc:sldChg chg="modSp">
        <pc:chgData name="Hwee-Myoung Kim" userId="03c41eb2bcbda12d" providerId="Windows Live" clId="Web-{7FA0BA16-E51A-420C-BAE6-B432F1A0B5D4}" dt="2019-10-15T02:12:09.178" v="371" actId="20577"/>
        <pc:sldMkLst>
          <pc:docMk/>
          <pc:sldMk cId="156379315" sldId="289"/>
        </pc:sldMkLst>
        <pc:spChg chg="mod">
          <ac:chgData name="Hwee-Myoung Kim" userId="03c41eb2bcbda12d" providerId="Windows Live" clId="Web-{7FA0BA16-E51A-420C-BAE6-B432F1A0B5D4}" dt="2019-10-15T02:12:09.178" v="371" actId="20577"/>
          <ac:spMkLst>
            <pc:docMk/>
            <pc:sldMk cId="156379315" sldId="289"/>
            <ac:spMk id="2" creationId="{76305443-79F0-4337-8FFD-CCC012B683D3}"/>
          </ac:spMkLst>
        </pc:spChg>
      </pc:sldChg>
      <pc:sldChg chg="addSp delSp modSp">
        <pc:chgData name="Hwee-Myoung Kim" userId="03c41eb2bcbda12d" providerId="Windows Live" clId="Web-{7FA0BA16-E51A-420C-BAE6-B432F1A0B5D4}" dt="2019-10-15T02:23:58.087" v="636" actId="20577"/>
        <pc:sldMkLst>
          <pc:docMk/>
          <pc:sldMk cId="2773241555" sldId="290"/>
        </pc:sldMkLst>
        <pc:spChg chg="add del mod">
          <ac:chgData name="Hwee-Myoung Kim" userId="03c41eb2bcbda12d" providerId="Windows Live" clId="Web-{7FA0BA16-E51A-420C-BAE6-B432F1A0B5D4}" dt="2019-10-15T02:23:58.087" v="636" actId="20577"/>
          <ac:spMkLst>
            <pc:docMk/>
            <pc:sldMk cId="2773241555" sldId="290"/>
            <ac:spMk id="3" creationId="{9229CA8D-3FF9-45F4-AFE7-A8FACDE45017}"/>
          </ac:spMkLst>
        </pc:spChg>
        <pc:spChg chg="mod">
          <ac:chgData name="Hwee-Myoung Kim" userId="03c41eb2bcbda12d" providerId="Windows Live" clId="Web-{7FA0BA16-E51A-420C-BAE6-B432F1A0B5D4}" dt="2019-10-15T02:12:33.429" v="415" actId="20577"/>
          <ac:spMkLst>
            <pc:docMk/>
            <pc:sldMk cId="2773241555" sldId="290"/>
            <ac:spMk id="5" creationId="{3C3115C6-4056-40F2-83A1-91D97899E1E4}"/>
          </ac:spMkLst>
        </pc:spChg>
        <pc:spChg chg="mod">
          <ac:chgData name="Hwee-Myoung Kim" userId="03c41eb2bcbda12d" providerId="Windows Live" clId="Web-{7FA0BA16-E51A-420C-BAE6-B432F1A0B5D4}" dt="2019-10-15T02:12:16.850" v="378" actId="20577"/>
          <ac:spMkLst>
            <pc:docMk/>
            <pc:sldMk cId="2773241555" sldId="290"/>
            <ac:spMk id="7" creationId="{70F5A0B0-CB03-4128-BDFA-C03FD373F6AF}"/>
          </ac:spMkLst>
        </pc:spChg>
        <pc:picChg chg="del">
          <ac:chgData name="Hwee-Myoung Kim" userId="03c41eb2bcbda12d" providerId="Windows Live" clId="Web-{7FA0BA16-E51A-420C-BAE6-B432F1A0B5D4}" dt="2019-10-15T02:12:44.414" v="421"/>
          <ac:picMkLst>
            <pc:docMk/>
            <pc:sldMk cId="2773241555" sldId="290"/>
            <ac:picMk id="2" creationId="{4B9D5AE3-DB36-4AF9-B395-07CFDD9C1DA8}"/>
          </ac:picMkLst>
        </pc:picChg>
        <pc:picChg chg="add del mod ord">
          <ac:chgData name="Hwee-Myoung Kim" userId="03c41eb2bcbda12d" providerId="Windows Live" clId="Web-{7FA0BA16-E51A-420C-BAE6-B432F1A0B5D4}" dt="2019-10-15T02:17:35.772" v="425"/>
          <ac:picMkLst>
            <pc:docMk/>
            <pc:sldMk cId="2773241555" sldId="290"/>
            <ac:picMk id="4" creationId="{B4E3277F-52EB-4AC0-B4CE-A01D51CFF868}"/>
          </ac:picMkLst>
        </pc:picChg>
        <pc:picChg chg="add mod">
          <ac:chgData name="Hwee-Myoung Kim" userId="03c41eb2bcbda12d" providerId="Windows Live" clId="Web-{7FA0BA16-E51A-420C-BAE6-B432F1A0B5D4}" dt="2019-10-15T02:20:02.372" v="439" actId="14100"/>
          <ac:picMkLst>
            <pc:docMk/>
            <pc:sldMk cId="2773241555" sldId="290"/>
            <ac:picMk id="8" creationId="{04FA89BC-6D08-4020-873C-D872B8F2F745}"/>
          </ac:picMkLst>
        </pc:picChg>
      </pc:sldChg>
      <pc:sldChg chg="modSp">
        <pc:chgData name="Hwee-Myoung Kim" userId="03c41eb2bcbda12d" providerId="Windows Live" clId="Web-{7FA0BA16-E51A-420C-BAE6-B432F1A0B5D4}" dt="2019-10-15T02:09:17.076" v="242"/>
        <pc:sldMkLst>
          <pc:docMk/>
          <pc:sldMk cId="812577385" sldId="292"/>
        </pc:sldMkLst>
        <pc:graphicFrameChg chg="mod modGraphic">
          <ac:chgData name="Hwee-Myoung Kim" userId="03c41eb2bcbda12d" providerId="Windows Live" clId="Web-{7FA0BA16-E51A-420C-BAE6-B432F1A0B5D4}" dt="2019-10-15T02:09:17.076" v="242"/>
          <ac:graphicFrameMkLst>
            <pc:docMk/>
            <pc:sldMk cId="812577385" sldId="292"/>
            <ac:graphicFrameMk id="2" creationId="{4AF91E1C-E5B0-4D5B-97F0-D1D585771084}"/>
          </ac:graphicFrameMkLst>
        </pc:graphicFrameChg>
      </pc:sldChg>
      <pc:sldChg chg="modSp add replId">
        <pc:chgData name="Hwee-Myoung Kim" userId="03c41eb2bcbda12d" providerId="Windows Live" clId="Web-{7FA0BA16-E51A-420C-BAE6-B432F1A0B5D4}" dt="2019-10-15T02:30:17.026" v="940" actId="20577"/>
        <pc:sldMkLst>
          <pc:docMk/>
          <pc:sldMk cId="1708747188" sldId="293"/>
        </pc:sldMkLst>
        <pc:spChg chg="mod">
          <ac:chgData name="Hwee-Myoung Kim" userId="03c41eb2bcbda12d" providerId="Windows Live" clId="Web-{7FA0BA16-E51A-420C-BAE6-B432F1A0B5D4}" dt="2019-10-15T02:30:17.026" v="940" actId="20577"/>
          <ac:spMkLst>
            <pc:docMk/>
            <pc:sldMk cId="1708747188" sldId="293"/>
            <ac:spMk id="3" creationId="{9229CA8D-3FF9-45F4-AFE7-A8FACDE45017}"/>
          </ac:spMkLst>
        </pc:spChg>
      </pc:sldChg>
    </pc:docChg>
  </pc:docChgLst>
  <pc:docChgLst>
    <pc:chgData name="Hwee-Myoung Kim" userId="03c41eb2bcbda12d" providerId="Windows Live" clId="Web-{50AAD240-E5D2-442F-B500-DD17EBADFEC1}"/>
    <pc:docChg chg="addSld delSld modSld addMainMaster delMainMaster">
      <pc:chgData name="Hwee-Myoung Kim" userId="03c41eb2bcbda12d" providerId="Windows Live" clId="Web-{50AAD240-E5D2-442F-B500-DD17EBADFEC1}" dt="2019-10-10T13:18:28.143" v="4049" actId="1076"/>
      <pc:docMkLst>
        <pc:docMk/>
      </pc:docMkLst>
      <pc:sldChg chg="modSp mod modClrScheme chgLayout">
        <pc:chgData name="Hwee-Myoung Kim" userId="03c41eb2bcbda12d" providerId="Windows Live" clId="Web-{50AAD240-E5D2-442F-B500-DD17EBADFEC1}" dt="2019-10-10T11:26:17.339" v="113" actId="20577"/>
        <pc:sldMkLst>
          <pc:docMk/>
          <pc:sldMk cId="2128380218" sldId="256"/>
        </pc:sldMkLst>
        <pc:spChg chg="mod ord">
          <ac:chgData name="Hwee-Myoung Kim" userId="03c41eb2bcbda12d" providerId="Windows Live" clId="Web-{50AAD240-E5D2-442F-B500-DD17EBADFEC1}" dt="2019-10-10T11:24:56.494" v="34" actId="20577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Hwee-Myoung Kim" userId="03c41eb2bcbda12d" providerId="Windows Live" clId="Web-{50AAD240-E5D2-442F-B500-DD17EBADFEC1}" dt="2019-10-10T11:26:17.339" v="113" actId="20577"/>
          <ac:spMkLst>
            <pc:docMk/>
            <pc:sldMk cId="2128380218" sldId="256"/>
            <ac:spMk id="3" creationId="{00000000-0000-0000-0000-000000000000}"/>
          </ac:spMkLst>
        </pc:spChg>
      </pc:sldChg>
      <pc:sldChg chg="modSp new mod modClrScheme chgLayout">
        <pc:chgData name="Hwee-Myoung Kim" userId="03c41eb2bcbda12d" providerId="Windows Live" clId="Web-{50AAD240-E5D2-442F-B500-DD17EBADFEC1}" dt="2019-10-10T11:55:24.524" v="738" actId="20577"/>
        <pc:sldMkLst>
          <pc:docMk/>
          <pc:sldMk cId="2622585549" sldId="257"/>
        </pc:sldMkLst>
        <pc:spChg chg="mod ord">
          <ac:chgData name="Hwee-Myoung Kim" userId="03c41eb2bcbda12d" providerId="Windows Live" clId="Web-{50AAD240-E5D2-442F-B500-DD17EBADFEC1}" dt="2019-10-10T11:26:21.870" v="118" actId="20577"/>
          <ac:spMkLst>
            <pc:docMk/>
            <pc:sldMk cId="2622585549" sldId="257"/>
            <ac:spMk id="2" creationId="{E2AAAF5B-5D84-4570-80CA-B4F539EFB352}"/>
          </ac:spMkLst>
        </pc:spChg>
        <pc:spChg chg="mod ord">
          <ac:chgData name="Hwee-Myoung Kim" userId="03c41eb2bcbda12d" providerId="Windows Live" clId="Web-{50AAD240-E5D2-442F-B500-DD17EBADFEC1}" dt="2019-10-10T11:55:24.524" v="738" actId="20577"/>
          <ac:spMkLst>
            <pc:docMk/>
            <pc:sldMk cId="2622585549" sldId="257"/>
            <ac:spMk id="3" creationId="{D9301123-F4AC-49C2-B7B2-201BF6BF1B6A}"/>
          </ac:spMkLst>
        </pc:spChg>
      </pc:sldChg>
      <pc:sldChg chg="new del">
        <pc:chgData name="Hwee-Myoung Kim" userId="03c41eb2bcbda12d" providerId="Windows Live" clId="Web-{50AAD240-E5D2-442F-B500-DD17EBADFEC1}" dt="2019-10-10T11:56:29.399" v="742"/>
        <pc:sldMkLst>
          <pc:docMk/>
          <pc:sldMk cId="1146584395" sldId="258"/>
        </pc:sldMkLst>
      </pc:sldChg>
      <pc:sldChg chg="modSp add del replId">
        <pc:chgData name="Hwee-Myoung Kim" userId="03c41eb2bcbda12d" providerId="Windows Live" clId="Web-{50AAD240-E5D2-442F-B500-DD17EBADFEC1}" dt="2019-10-10T11:57:28.290" v="769"/>
        <pc:sldMkLst>
          <pc:docMk/>
          <pc:sldMk cId="1250321993" sldId="258"/>
        </pc:sldMkLst>
        <pc:spChg chg="mod">
          <ac:chgData name="Hwee-Myoung Kim" userId="03c41eb2bcbda12d" providerId="Windows Live" clId="Web-{50AAD240-E5D2-442F-B500-DD17EBADFEC1}" dt="2019-10-10T11:56:49.305" v="744" actId="20577"/>
          <ac:spMkLst>
            <pc:docMk/>
            <pc:sldMk cId="1250321993" sldId="258"/>
            <ac:spMk id="3" creationId="{D9301123-F4AC-49C2-B7B2-201BF6BF1B6A}"/>
          </ac:spMkLst>
        </pc:spChg>
      </pc:sldChg>
      <pc:sldChg chg="modSp new">
        <pc:chgData name="Hwee-Myoung Kim" userId="03c41eb2bcbda12d" providerId="Windows Live" clId="Web-{50AAD240-E5D2-442F-B500-DD17EBADFEC1}" dt="2019-10-10T12:19:20.357" v="1668" actId="20577"/>
        <pc:sldMkLst>
          <pc:docMk/>
          <pc:sldMk cId="1402895514" sldId="259"/>
        </pc:sldMkLst>
        <pc:spChg chg="mod">
          <ac:chgData name="Hwee-Myoung Kim" userId="03c41eb2bcbda12d" providerId="Windows Live" clId="Web-{50AAD240-E5D2-442F-B500-DD17EBADFEC1}" dt="2019-10-10T12:02:35.198" v="931" actId="20577"/>
          <ac:spMkLst>
            <pc:docMk/>
            <pc:sldMk cId="1402895514" sldId="259"/>
            <ac:spMk id="2" creationId="{8F804996-2C54-4A14-86C7-DBA151A52BC1}"/>
          </ac:spMkLst>
        </pc:spChg>
        <pc:spChg chg="mod">
          <ac:chgData name="Hwee-Myoung Kim" userId="03c41eb2bcbda12d" providerId="Windows Live" clId="Web-{50AAD240-E5D2-442F-B500-DD17EBADFEC1}" dt="2019-10-10T12:19:20.357" v="1668" actId="20577"/>
          <ac:spMkLst>
            <pc:docMk/>
            <pc:sldMk cId="1402895514" sldId="259"/>
            <ac:spMk id="3" creationId="{C2F108A2-79D1-4D5F-82CF-15E72F702CF3}"/>
          </ac:spMkLst>
        </pc:spChg>
      </pc:sldChg>
      <pc:sldChg chg="addSp modSp new mod setBg modClrScheme chgLayout">
        <pc:chgData name="Hwee-Myoung Kim" userId="03c41eb2bcbda12d" providerId="Windows Live" clId="Web-{50AAD240-E5D2-442F-B500-DD17EBADFEC1}" dt="2019-10-10T11:59:37.166" v="878" actId="20577"/>
        <pc:sldMkLst>
          <pc:docMk/>
          <pc:sldMk cId="1540221093" sldId="260"/>
        </pc:sldMkLst>
        <pc:spChg chg="mod ord">
          <ac:chgData name="Hwee-Myoung Kim" userId="03c41eb2bcbda12d" providerId="Windows Live" clId="Web-{50AAD240-E5D2-442F-B500-DD17EBADFEC1}" dt="2019-10-10T11:59:06.447" v="873"/>
          <ac:spMkLst>
            <pc:docMk/>
            <pc:sldMk cId="1540221093" sldId="260"/>
            <ac:spMk id="2" creationId="{76305443-79F0-4337-8FFD-CCC012B683D3}"/>
          </ac:spMkLst>
        </pc:spChg>
        <pc:spChg chg="mod ord">
          <ac:chgData name="Hwee-Myoung Kim" userId="03c41eb2bcbda12d" providerId="Windows Live" clId="Web-{50AAD240-E5D2-442F-B500-DD17EBADFEC1}" dt="2019-10-10T11:59:37.166" v="878" actId="20577"/>
          <ac:spMkLst>
            <pc:docMk/>
            <pc:sldMk cId="1540221093" sldId="260"/>
            <ac:spMk id="3" creationId="{E99D8BCF-30EE-4A2B-82EF-F2D0F0738F1E}"/>
          </ac:spMkLst>
        </pc:spChg>
        <pc:spChg chg="add">
          <ac:chgData name="Hwee-Myoung Kim" userId="03c41eb2bcbda12d" providerId="Windows Live" clId="Web-{50AAD240-E5D2-442F-B500-DD17EBADFEC1}" dt="2019-10-10T11:58:45.869" v="869"/>
          <ac:spMkLst>
            <pc:docMk/>
            <pc:sldMk cId="1540221093" sldId="260"/>
            <ac:spMk id="8" creationId="{E9AA9F65-94B8-41A5-A7FF-23D2CFB116BB}"/>
          </ac:spMkLst>
        </pc:spChg>
        <pc:spChg chg="add">
          <ac:chgData name="Hwee-Myoung Kim" userId="03c41eb2bcbda12d" providerId="Windows Live" clId="Web-{50AAD240-E5D2-442F-B500-DD17EBADFEC1}" dt="2019-10-10T11:58:45.869" v="869"/>
          <ac:spMkLst>
            <pc:docMk/>
            <pc:sldMk cId="1540221093" sldId="260"/>
            <ac:spMk id="10" creationId="{7E8B0F8E-3F6C-4541-B9C1-774D80A08834}"/>
          </ac:spMkLst>
        </pc:spChg>
        <pc:spChg chg="add">
          <ac:chgData name="Hwee-Myoung Kim" userId="03c41eb2bcbda12d" providerId="Windows Live" clId="Web-{50AAD240-E5D2-442F-B500-DD17EBADFEC1}" dt="2019-10-10T11:58:45.869" v="869"/>
          <ac:spMkLst>
            <pc:docMk/>
            <pc:sldMk cId="1540221093" sldId="260"/>
            <ac:spMk id="12" creationId="{7A45F5BC-32D1-41CD-B270-C46F18CA1ACC}"/>
          </ac:spMkLst>
        </pc:spChg>
        <pc:spChg chg="add">
          <ac:chgData name="Hwee-Myoung Kim" userId="03c41eb2bcbda12d" providerId="Windows Live" clId="Web-{50AAD240-E5D2-442F-B500-DD17EBADFEC1}" dt="2019-10-10T11:58:45.869" v="869"/>
          <ac:spMkLst>
            <pc:docMk/>
            <pc:sldMk cId="1540221093" sldId="260"/>
            <ac:spMk id="14" creationId="{CE57EE13-72B0-4FFA-ACE1-EBDE89340E47}"/>
          </ac:spMkLst>
        </pc:spChg>
        <pc:spChg chg="add">
          <ac:chgData name="Hwee-Myoung Kim" userId="03c41eb2bcbda12d" providerId="Windows Live" clId="Web-{50AAD240-E5D2-442F-B500-DD17EBADFEC1}" dt="2019-10-10T11:58:45.869" v="869"/>
          <ac:spMkLst>
            <pc:docMk/>
            <pc:sldMk cId="1540221093" sldId="260"/>
            <ac:spMk id="16" creationId="{DA182162-B517-4B41-B039-339F87FAE1D0}"/>
          </ac:spMkLst>
        </pc:spChg>
        <pc:spChg chg="add">
          <ac:chgData name="Hwee-Myoung Kim" userId="03c41eb2bcbda12d" providerId="Windows Live" clId="Web-{50AAD240-E5D2-442F-B500-DD17EBADFEC1}" dt="2019-10-10T11:58:45.869" v="869"/>
          <ac:spMkLst>
            <pc:docMk/>
            <pc:sldMk cId="1540221093" sldId="260"/>
            <ac:spMk id="18" creationId="{49B5AD54-1E68-4239-A6AF-FE0F49BB8367}"/>
          </ac:spMkLst>
        </pc:spChg>
      </pc:sldChg>
      <pc:sldChg chg="addSp delSp modSp new mod modClrScheme chgLayout">
        <pc:chgData name="Hwee-Myoung Kim" userId="03c41eb2bcbda12d" providerId="Windows Live" clId="Web-{50AAD240-E5D2-442F-B500-DD17EBADFEC1}" dt="2019-10-10T12:43:31.441" v="3059" actId="1076"/>
        <pc:sldMkLst>
          <pc:docMk/>
          <pc:sldMk cId="2516381747" sldId="261"/>
        </pc:sldMkLst>
        <pc:spChg chg="mod ord">
          <ac:chgData name="Hwee-Myoung Kim" userId="03c41eb2bcbda12d" providerId="Windows Live" clId="Web-{50AAD240-E5D2-442F-B500-DD17EBADFEC1}" dt="2019-10-10T12:20:52.623" v="1740"/>
          <ac:spMkLst>
            <pc:docMk/>
            <pc:sldMk cId="2516381747" sldId="261"/>
            <ac:spMk id="2" creationId="{A5EF5884-C50E-4BDC-9112-A751385C5615}"/>
          </ac:spMkLst>
        </pc:spChg>
        <pc:spChg chg="del mod ord">
          <ac:chgData name="Hwee-Myoung Kim" userId="03c41eb2bcbda12d" providerId="Windows Live" clId="Web-{50AAD240-E5D2-442F-B500-DD17EBADFEC1}" dt="2019-10-10T12:20:39.764" v="1739"/>
          <ac:spMkLst>
            <pc:docMk/>
            <pc:sldMk cId="2516381747" sldId="261"/>
            <ac:spMk id="3" creationId="{FDCF7C94-3A3F-40FA-872A-DAC33AA25332}"/>
          </ac:spMkLst>
        </pc:spChg>
        <pc:spChg chg="add del">
          <ac:chgData name="Hwee-Myoung Kim" userId="03c41eb2bcbda12d" providerId="Windows Live" clId="Web-{50AAD240-E5D2-442F-B500-DD17EBADFEC1}" dt="2019-10-10T12:19:50.139" v="1671"/>
          <ac:spMkLst>
            <pc:docMk/>
            <pc:sldMk cId="2516381747" sldId="261"/>
            <ac:spMk id="4" creationId="{73EB1654-E4FD-495A-8A5A-BDDD6BEE89DF}"/>
          </ac:spMkLst>
        </pc:spChg>
        <pc:spChg chg="add del">
          <ac:chgData name="Hwee-Myoung Kim" userId="03c41eb2bcbda12d" providerId="Windows Live" clId="Web-{50AAD240-E5D2-442F-B500-DD17EBADFEC1}" dt="2019-10-10T12:19:51.623" v="1672"/>
          <ac:spMkLst>
            <pc:docMk/>
            <pc:sldMk cId="2516381747" sldId="261"/>
            <ac:spMk id="5" creationId="{1FD89F43-9190-4A32-BEB6-B32F7AB31FC3}"/>
          </ac:spMkLst>
        </pc:spChg>
        <pc:spChg chg="add mod">
          <ac:chgData name="Hwee-Myoung Kim" userId="03c41eb2bcbda12d" providerId="Windows Live" clId="Web-{50AAD240-E5D2-442F-B500-DD17EBADFEC1}" dt="2019-10-10T12:02:25.572" v="930" actId="1076"/>
          <ac:spMkLst>
            <pc:docMk/>
            <pc:sldMk cId="2516381747" sldId="261"/>
            <ac:spMk id="7" creationId="{95F2B87D-DCD5-4E36-9D1D-CE8E3342C6F1}"/>
          </ac:spMkLst>
        </pc:spChg>
        <pc:spChg chg="add del mod ord">
          <ac:chgData name="Hwee-Myoung Kim" userId="03c41eb2bcbda12d" providerId="Windows Live" clId="Web-{50AAD240-E5D2-442F-B500-DD17EBADFEC1}" dt="2019-10-10T12:20:35.123" v="1738"/>
          <ac:spMkLst>
            <pc:docMk/>
            <pc:sldMk cId="2516381747" sldId="261"/>
            <ac:spMk id="8" creationId="{B75C7A7A-0A70-4CF5-84D2-F720FEACF976}"/>
          </ac:spMkLst>
        </pc:spChg>
        <pc:spChg chg="add del mod">
          <ac:chgData name="Hwee-Myoung Kim" userId="03c41eb2bcbda12d" providerId="Windows Live" clId="Web-{50AAD240-E5D2-442F-B500-DD17EBADFEC1}" dt="2019-10-10T12:20:29.764" v="1737"/>
          <ac:spMkLst>
            <pc:docMk/>
            <pc:sldMk cId="2516381747" sldId="261"/>
            <ac:spMk id="10" creationId="{0488B536-31AA-47D1-88F7-6EB186623A77}"/>
          </ac:spMkLst>
        </pc:spChg>
        <pc:spChg chg="add del mod">
          <ac:chgData name="Hwee-Myoung Kim" userId="03c41eb2bcbda12d" providerId="Windows Live" clId="Web-{50AAD240-E5D2-442F-B500-DD17EBADFEC1}" dt="2019-10-10T12:20:52.623" v="1740"/>
          <ac:spMkLst>
            <pc:docMk/>
            <pc:sldMk cId="2516381747" sldId="261"/>
            <ac:spMk id="12" creationId="{A17D8891-003D-44DA-9D7A-2022C328A85F}"/>
          </ac:spMkLst>
        </pc:spChg>
        <pc:spChg chg="add mod ord">
          <ac:chgData name="Hwee-Myoung Kim" userId="03c41eb2bcbda12d" providerId="Windows Live" clId="Web-{50AAD240-E5D2-442F-B500-DD17EBADFEC1}" dt="2019-10-10T12:43:31.441" v="3059" actId="1076"/>
          <ac:spMkLst>
            <pc:docMk/>
            <pc:sldMk cId="2516381747" sldId="261"/>
            <ac:spMk id="14" creationId="{6F7A2314-1BFB-49E7-BDDF-2C983A89CCAC}"/>
          </ac:spMkLst>
        </pc:spChg>
        <pc:spChg chg="add mod">
          <ac:chgData name="Hwee-Myoung Kim" userId="03c41eb2bcbda12d" providerId="Windows Live" clId="Web-{50AAD240-E5D2-442F-B500-DD17EBADFEC1}" dt="2019-10-10T12:42:44.128" v="3047" actId="1076"/>
          <ac:spMkLst>
            <pc:docMk/>
            <pc:sldMk cId="2516381747" sldId="261"/>
            <ac:spMk id="20" creationId="{5B515E41-AD85-4FB8-865E-1047210DB11B}"/>
          </ac:spMkLst>
        </pc:spChg>
        <pc:picChg chg="add del mod">
          <ac:chgData name="Hwee-Myoung Kim" userId="03c41eb2bcbda12d" providerId="Windows Live" clId="Web-{50AAD240-E5D2-442F-B500-DD17EBADFEC1}" dt="2019-10-10T12:22:07.452" v="1836"/>
          <ac:picMkLst>
            <pc:docMk/>
            <pc:sldMk cId="2516381747" sldId="261"/>
            <ac:picMk id="15" creationId="{F61F35C0-0EAF-4F46-AC54-EF06499FE00E}"/>
          </ac:picMkLst>
        </pc:picChg>
        <pc:picChg chg="add mod">
          <ac:chgData name="Hwee-Myoung Kim" userId="03c41eb2bcbda12d" providerId="Windows Live" clId="Web-{50AAD240-E5D2-442F-B500-DD17EBADFEC1}" dt="2019-10-10T12:42:36.941" v="3046" actId="1076"/>
          <ac:picMkLst>
            <pc:docMk/>
            <pc:sldMk cId="2516381747" sldId="261"/>
            <ac:picMk id="17" creationId="{520A6402-ECCF-485B-BAD3-FEA1DF77029E}"/>
          </ac:picMkLst>
        </pc:picChg>
      </pc:sldChg>
      <pc:sldChg chg="add del replId">
        <pc:chgData name="Hwee-Myoung Kim" userId="03c41eb2bcbda12d" providerId="Windows Live" clId="Web-{50AAD240-E5D2-442F-B500-DD17EBADFEC1}" dt="2019-10-10T12:30:34.094" v="2159"/>
        <pc:sldMkLst>
          <pc:docMk/>
          <pc:sldMk cId="1955745800" sldId="262"/>
        </pc:sldMkLst>
      </pc:sldChg>
      <pc:sldChg chg="addSp delSp modSp new">
        <pc:chgData name="Hwee-Myoung Kim" userId="03c41eb2bcbda12d" providerId="Windows Live" clId="Web-{50AAD240-E5D2-442F-B500-DD17EBADFEC1}" dt="2019-10-10T12:58:08.904" v="3445" actId="20577"/>
        <pc:sldMkLst>
          <pc:docMk/>
          <pc:sldMk cId="3492051371" sldId="262"/>
        </pc:sldMkLst>
        <pc:spChg chg="del">
          <ac:chgData name="Hwee-Myoung Kim" userId="03c41eb2bcbda12d" providerId="Windows Live" clId="Web-{50AAD240-E5D2-442F-B500-DD17EBADFEC1}" dt="2019-10-10T12:56:30.584" v="3417"/>
          <ac:spMkLst>
            <pc:docMk/>
            <pc:sldMk cId="3492051371" sldId="262"/>
            <ac:spMk id="2" creationId="{5C0D2684-E08B-467C-B3B1-C81A9B57C586}"/>
          </ac:spMkLst>
        </pc:spChg>
        <pc:spChg chg="mod">
          <ac:chgData name="Hwee-Myoung Kim" userId="03c41eb2bcbda12d" providerId="Windows Live" clId="Web-{50AAD240-E5D2-442F-B500-DD17EBADFEC1}" dt="2019-10-10T12:58:08.904" v="3445" actId="20577"/>
          <ac:spMkLst>
            <pc:docMk/>
            <pc:sldMk cId="3492051371" sldId="262"/>
            <ac:spMk id="3" creationId="{9229CA8D-3FF9-45F4-AFE7-A8FACDE45017}"/>
          </ac:spMkLst>
        </pc:spChg>
        <pc:spChg chg="add mod">
          <ac:chgData name="Hwee-Myoung Kim" userId="03c41eb2bcbda12d" providerId="Windows Live" clId="Web-{50AAD240-E5D2-442F-B500-DD17EBADFEC1}" dt="2019-10-10T12:56:31.162" v="3418"/>
          <ac:spMkLst>
            <pc:docMk/>
            <pc:sldMk cId="3492051371" sldId="262"/>
            <ac:spMk id="5" creationId="{3C3115C6-4056-40F2-83A1-91D97899E1E4}"/>
          </ac:spMkLst>
        </pc:spChg>
        <pc:spChg chg="add">
          <ac:chgData name="Hwee-Myoung Kim" userId="03c41eb2bcbda12d" providerId="Windows Live" clId="Web-{50AAD240-E5D2-442F-B500-DD17EBADFEC1}" dt="2019-10-10T12:56:31.178" v="3419"/>
          <ac:spMkLst>
            <pc:docMk/>
            <pc:sldMk cId="3492051371" sldId="262"/>
            <ac:spMk id="7" creationId="{70F5A0B0-CB03-4128-BDFA-C03FD373F6AF}"/>
          </ac:spMkLst>
        </pc:spChg>
      </pc:sldChg>
      <pc:sldChg chg="addSp modSp add replId">
        <pc:chgData name="Hwee-Myoung Kim" userId="03c41eb2bcbda12d" providerId="Windows Live" clId="Web-{50AAD240-E5D2-442F-B500-DD17EBADFEC1}" dt="2019-10-10T13:18:28.143" v="4049" actId="1076"/>
        <pc:sldMkLst>
          <pc:docMk/>
          <pc:sldMk cId="1416893451" sldId="263"/>
        </pc:sldMkLst>
        <pc:spChg chg="mod">
          <ac:chgData name="Hwee-Myoung Kim" userId="03c41eb2bcbda12d" providerId="Windows Live" clId="Web-{50AAD240-E5D2-442F-B500-DD17EBADFEC1}" dt="2019-10-10T13:18:16.799" v="4045" actId="20577"/>
          <ac:spMkLst>
            <pc:docMk/>
            <pc:sldMk cId="1416893451" sldId="263"/>
            <ac:spMk id="3" creationId="{9229CA8D-3FF9-45F4-AFE7-A8FACDE45017}"/>
          </ac:spMkLst>
        </pc:spChg>
        <pc:spChg chg="mod">
          <ac:chgData name="Hwee-Myoung Kim" userId="03c41eb2bcbda12d" providerId="Windows Live" clId="Web-{50AAD240-E5D2-442F-B500-DD17EBADFEC1}" dt="2019-10-10T12:57:59.123" v="3432" actId="20577"/>
          <ac:spMkLst>
            <pc:docMk/>
            <pc:sldMk cId="1416893451" sldId="263"/>
            <ac:spMk id="5" creationId="{3C3115C6-4056-40F2-83A1-91D97899E1E4}"/>
          </ac:spMkLst>
        </pc:spChg>
        <pc:picChg chg="add mod">
          <ac:chgData name="Hwee-Myoung Kim" userId="03c41eb2bcbda12d" providerId="Windows Live" clId="Web-{50AAD240-E5D2-442F-B500-DD17EBADFEC1}" dt="2019-10-10T13:18:28.143" v="4049" actId="1076"/>
          <ac:picMkLst>
            <pc:docMk/>
            <pc:sldMk cId="1416893451" sldId="263"/>
            <ac:picMk id="2" creationId="{4B9D5AE3-DB36-4AF9-B395-07CFDD9C1DA8}"/>
          </ac:picMkLst>
        </pc:picChg>
      </pc:sldChg>
      <pc:sldChg chg="new del">
        <pc:chgData name="Hwee-Myoung Kim" userId="03c41eb2bcbda12d" providerId="Windows Live" clId="Web-{50AAD240-E5D2-442F-B500-DD17EBADFEC1}" dt="2019-10-10T12:57:45.701" v="3422"/>
        <pc:sldMkLst>
          <pc:docMk/>
          <pc:sldMk cId="1962512245" sldId="263"/>
        </pc:sldMkLst>
      </pc:sldChg>
      <pc:sldMasterChg chg="del delSldLayout">
        <pc:chgData name="Hwee-Myoung Kim" userId="03c41eb2bcbda12d" providerId="Windows Live" clId="Web-{50AAD240-E5D2-442F-B500-DD17EBADFEC1}" dt="2019-10-10T11:14:38.614" v="0"/>
        <pc:sldMasterMkLst>
          <pc:docMk/>
          <pc:sldMasterMk cId="2907289730" sldId="2147483648"/>
        </pc:sldMasterMkLst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3849106771" sldId="2147483649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2040515858" sldId="2147483650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4083904788" sldId="2147483651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1395402986" sldId="2147483652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797884901" sldId="2147483653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539588861" sldId="2147483654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2042860812" sldId="2147483655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3888451093" sldId="2147483656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2189387916" sldId="2147483657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2575747102" sldId="2147483658"/>
          </pc:sldLayoutMkLst>
        </pc:sldLayoutChg>
        <pc:sldLayoutChg chg="del">
          <pc:chgData name="Hwee-Myoung Kim" userId="03c41eb2bcbda12d" providerId="Windows Live" clId="Web-{50AAD240-E5D2-442F-B500-DD17EBADFEC1}" dt="2019-10-10T11:14:38.614" v="0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4:41.036" v="1"/>
        <pc:sldMasterMkLst>
          <pc:docMk/>
          <pc:sldMasterMk cId="1609046686" sldId="2147483660"/>
        </pc:sldMasterMkLst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184857837" sldId="214748366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1434706827" sldId="214748366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2380913491" sldId="214748366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3949793451" sldId="214748366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2282012071" sldId="214748366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3264902334" sldId="214748366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4009162610" sldId="214748366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4057581542" sldId="214748366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1105859508" sldId="214748366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3041143449" sldId="214748367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1.036" v="1"/>
          <pc:sldLayoutMkLst>
            <pc:docMk/>
            <pc:sldMasterMk cId="1609046686" sldId="2147483660"/>
            <pc:sldLayoutMk cId="2276906259" sldId="2147483671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4:44.223" v="2"/>
        <pc:sldMasterMkLst>
          <pc:docMk/>
          <pc:sldMasterMk cId="619106279" sldId="2147483672"/>
        </pc:sldMasterMkLst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2766852562" sldId="214748367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1644067250" sldId="214748367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1985770026" sldId="214748367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1648620928" sldId="214748367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2518516313" sldId="214748367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1982827305" sldId="214748367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964517127" sldId="214748367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2739092092" sldId="214748368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664906227" sldId="214748368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3102667913" sldId="214748368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4:44.223" v="2"/>
          <pc:sldLayoutMkLst>
            <pc:docMk/>
            <pc:sldMasterMk cId="619106279" sldId="2147483672"/>
            <pc:sldLayoutMk cId="987652520" sldId="2147483683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6:35.584" v="3"/>
        <pc:sldMasterMkLst>
          <pc:docMk/>
          <pc:sldMasterMk cId="1288079255" sldId="2147483684"/>
        </pc:sldMasterMkLst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699799771" sldId="214748368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1859073691" sldId="214748368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972672540" sldId="214748368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3984324252" sldId="214748368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702319229" sldId="214748368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1550788428" sldId="214748369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1609994529" sldId="214748369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3403616810" sldId="214748369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4113384083" sldId="214748369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2363993037" sldId="214748369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3366021839" sldId="214748369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3867420641" sldId="214748369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4269306271" sldId="214748369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1528819935" sldId="214748369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3357076073" sldId="214748369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694549416" sldId="214748370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35.584" v="3"/>
          <pc:sldLayoutMkLst>
            <pc:docMk/>
            <pc:sldMasterMk cId="1288079255" sldId="2147483684"/>
            <pc:sldLayoutMk cId="2885128957" sldId="2147483701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6:42.646" v="5"/>
        <pc:sldMasterMkLst>
          <pc:docMk/>
          <pc:sldMasterMk cId="401310496" sldId="2147483702"/>
        </pc:sldMasterMkLst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76973616" sldId="214748370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3171506547" sldId="214748370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1256043357" sldId="214748370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4091529011" sldId="214748370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639888980" sldId="214748370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2131135075" sldId="214748370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2706156928" sldId="214748370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1710495864" sldId="214748371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3242354088" sldId="214748371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3170753421" sldId="214748371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2.646" v="5"/>
          <pc:sldLayoutMkLst>
            <pc:docMk/>
            <pc:sldMasterMk cId="401310496" sldId="2147483702"/>
            <pc:sldLayoutMk cId="1282370889" sldId="2147483713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6:45.740" v="6"/>
        <pc:sldMasterMkLst>
          <pc:docMk/>
          <pc:sldMasterMk cId="3739230130" sldId="2147483714"/>
        </pc:sldMasterMkLst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4204141386" sldId="214748371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559657303" sldId="214748371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433557592" sldId="214748371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3630406525" sldId="214748371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2431661526" sldId="214748371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3094667703" sldId="214748372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539459947" sldId="214748372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1445708490" sldId="214748372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1714395151" sldId="214748372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4108879726" sldId="214748372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5.740" v="6"/>
          <pc:sldLayoutMkLst>
            <pc:docMk/>
            <pc:sldMasterMk cId="3739230130" sldId="2147483714"/>
            <pc:sldLayoutMk cId="1712909420" sldId="2147483725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6:48.224" v="7"/>
        <pc:sldMasterMkLst>
          <pc:docMk/>
          <pc:sldMasterMk cId="1919009141" sldId="2147483726"/>
        </pc:sldMasterMkLst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2673373941" sldId="214748372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151871197" sldId="214748372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3001915923" sldId="214748372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364597802" sldId="214748373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1073813916" sldId="214748373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1848914396" sldId="214748373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3931464212" sldId="214748373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61234227" sldId="214748373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4212707303" sldId="214748373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3673803633" sldId="214748373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48.224" v="7"/>
          <pc:sldLayoutMkLst>
            <pc:docMk/>
            <pc:sldMasterMk cId="1919009141" sldId="2147483726"/>
            <pc:sldLayoutMk cId="365311018" sldId="2147483737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6:52.365" v="8"/>
        <pc:sldMasterMkLst>
          <pc:docMk/>
          <pc:sldMasterMk cId="2214602113" sldId="2147483738"/>
        </pc:sldMasterMkLst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2727708974" sldId="214748373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345821281" sldId="214748374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1989291352" sldId="214748374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3523770820" sldId="214748374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823392222" sldId="214748374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757668281" sldId="214748374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2353814975" sldId="214748374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3026886259" sldId="214748374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1076246950" sldId="214748374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3063541076" sldId="214748374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2820043205" sldId="214748374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1709260913" sldId="214748375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1355807375" sldId="214748375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2428122239" sldId="214748375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1036577348" sldId="214748375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2327008413" sldId="214748375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6:52.365" v="8"/>
          <pc:sldLayoutMkLst>
            <pc:docMk/>
            <pc:sldMasterMk cId="2214602113" sldId="2147483738"/>
            <pc:sldLayoutMk cId="3702062958" sldId="2147483755"/>
          </pc:sldLayoutMkLst>
        </pc:sldLayoutChg>
      </pc:sldMasterChg>
      <pc:sldMasterChg chg="add del addSldLayout delSldLayout modSldLayout">
        <pc:chgData name="Hwee-Myoung Kim" userId="03c41eb2bcbda12d" providerId="Windows Live" clId="Web-{50AAD240-E5D2-442F-B500-DD17EBADFEC1}" dt="2019-10-10T11:17:03.443" v="9"/>
        <pc:sldMasterMkLst>
          <pc:docMk/>
          <pc:sldMasterMk cId="2592099027" sldId="2147483756"/>
        </pc:sldMasterMkLst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1129777385" sldId="2147483757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3330656284" sldId="2147483758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1974361802" sldId="2147483759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1616146660" sldId="2147483760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3592355944" sldId="2147483761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3218433455" sldId="2147483762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729283743" sldId="2147483763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283527823" sldId="2147483764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2631457564" sldId="2147483765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2358749933" sldId="2147483766"/>
          </pc:sldLayoutMkLst>
        </pc:sldLayoutChg>
        <pc:sldLayoutChg chg="add del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2592099027" sldId="2147483756"/>
            <pc:sldLayoutMk cId="3331943442" sldId="2147483767"/>
          </pc:sldLayoutMkLst>
        </pc:sldLayoutChg>
      </pc:sldMasterChg>
      <pc:sldMasterChg chg="add addSldLayout modSldLayout">
        <pc:chgData name="Hwee-Myoung Kim" userId="03c41eb2bcbda12d" providerId="Windows Live" clId="Web-{50AAD240-E5D2-442F-B500-DD17EBADFEC1}" dt="2019-10-10T11:17:03.443" v="9"/>
        <pc:sldMasterMkLst>
          <pc:docMk/>
          <pc:sldMasterMk cId="3645375393" sldId="2147483768"/>
        </pc:sldMasterMkLst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1417069923" sldId="2147483769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112413474" sldId="2147483770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1042962319" sldId="2147483771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3394687925" sldId="2147483772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2958831470" sldId="2147483773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758890918" sldId="2147483774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444514761" sldId="2147483775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64810183" sldId="2147483776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3663078432" sldId="2147483777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2605515213" sldId="2147483778"/>
          </pc:sldLayoutMkLst>
        </pc:sldLayoutChg>
        <pc:sldLayoutChg chg="add mod replId">
          <pc:chgData name="Hwee-Myoung Kim" userId="03c41eb2bcbda12d" providerId="Windows Live" clId="Web-{50AAD240-E5D2-442F-B500-DD17EBADFEC1}" dt="2019-10-10T11:17:03.443" v="9"/>
          <pc:sldLayoutMkLst>
            <pc:docMk/>
            <pc:sldMasterMk cId="3645375393" sldId="2147483768"/>
            <pc:sldLayoutMk cId="2100142022" sldId="2147483779"/>
          </pc:sldLayoutMkLst>
        </pc:sldLayoutChg>
      </pc:sldMasterChg>
    </pc:docChg>
  </pc:docChgLst>
  <pc:docChgLst>
    <pc:chgData name="Hwee-Myoung Kim" userId="03c41eb2bcbda12d" providerId="Windows Live" clId="Web-{E5378A48-5560-4ABB-9881-63FF32B3D0AB}"/>
    <pc:docChg chg="modSld">
      <pc:chgData name="Hwee-Myoung Kim" userId="03c41eb2bcbda12d" providerId="Windows Live" clId="Web-{E5378A48-5560-4ABB-9881-63FF32B3D0AB}" dt="2019-10-16T03:52:11.281" v="288" actId="20577"/>
      <pc:docMkLst>
        <pc:docMk/>
      </pc:docMkLst>
      <pc:sldChg chg="addSp modSp">
        <pc:chgData name="Hwee-Myoung Kim" userId="03c41eb2bcbda12d" providerId="Windows Live" clId="Web-{E5378A48-5560-4ABB-9881-63FF32B3D0AB}" dt="2019-10-16T03:48:35.718" v="193" actId="14100"/>
        <pc:sldMkLst>
          <pc:docMk/>
          <pc:sldMk cId="2622585549" sldId="257"/>
        </pc:sldMkLst>
        <pc:spChg chg="mod">
          <ac:chgData name="Hwee-Myoung Kim" userId="03c41eb2bcbda12d" providerId="Windows Live" clId="Web-{E5378A48-5560-4ABB-9881-63FF32B3D0AB}" dt="2019-10-16T03:48:35.718" v="193" actId="14100"/>
          <ac:spMkLst>
            <pc:docMk/>
            <pc:sldMk cId="2622585549" sldId="257"/>
            <ac:spMk id="3" creationId="{D9301123-F4AC-49C2-B7B2-201BF6BF1B6A}"/>
          </ac:spMkLst>
        </pc:spChg>
        <pc:spChg chg="add mod">
          <ac:chgData name="Hwee-Myoung Kim" userId="03c41eb2bcbda12d" providerId="Windows Live" clId="Web-{E5378A48-5560-4ABB-9881-63FF32B3D0AB}" dt="2019-10-16T03:48:16.155" v="182" actId="14100"/>
          <ac:spMkLst>
            <pc:docMk/>
            <pc:sldMk cId="2622585549" sldId="257"/>
            <ac:spMk id="5" creationId="{6C9076C3-AEEB-4392-A429-BDE236D5290E}"/>
          </ac:spMkLst>
        </pc:spChg>
      </pc:sldChg>
      <pc:sldChg chg="modSp">
        <pc:chgData name="Hwee-Myoung Kim" userId="03c41eb2bcbda12d" providerId="Windows Live" clId="Web-{E5378A48-5560-4ABB-9881-63FF32B3D0AB}" dt="2019-10-16T03:52:00.859" v="286" actId="20577"/>
        <pc:sldMkLst>
          <pc:docMk/>
          <pc:sldMk cId="3492051371" sldId="262"/>
        </pc:sldMkLst>
        <pc:spChg chg="mod">
          <ac:chgData name="Hwee-Myoung Kim" userId="03c41eb2bcbda12d" providerId="Windows Live" clId="Web-{E5378A48-5560-4ABB-9881-63FF32B3D0AB}" dt="2019-10-16T03:52:00.859" v="286" actId="20577"/>
          <ac:spMkLst>
            <pc:docMk/>
            <pc:sldMk cId="3492051371" sldId="262"/>
            <ac:spMk id="3" creationId="{9229CA8D-3FF9-45F4-AFE7-A8FACDE45017}"/>
          </ac:spMkLst>
        </pc:spChg>
      </pc:sldChg>
    </pc:docChg>
  </pc:docChgLst>
  <pc:docChgLst>
    <pc:chgData name="Hwee-Myoung Kim" userId="03c41eb2bcbda12d" providerId="Windows Live" clId="Web-{FB16833B-4767-482D-85B2-B92379B8CAA5}"/>
    <pc:docChg chg="addSld delSld modSld">
      <pc:chgData name="Hwee-Myoung Kim" userId="03c41eb2bcbda12d" providerId="Windows Live" clId="Web-{FB16833B-4767-482D-85B2-B92379B8CAA5}" dt="2019-10-11T00:38:27.912" v="580"/>
      <pc:docMkLst>
        <pc:docMk/>
      </pc:docMkLst>
      <pc:sldChg chg="modSp">
        <pc:chgData name="Hwee-Myoung Kim" userId="03c41eb2bcbda12d" providerId="Windows Live" clId="Web-{FB16833B-4767-482D-85B2-B92379B8CAA5}" dt="2019-10-11T00:22:12.031" v="49" actId="20577"/>
        <pc:sldMkLst>
          <pc:docMk/>
          <pc:sldMk cId="1540221093" sldId="260"/>
        </pc:sldMkLst>
        <pc:spChg chg="mod">
          <ac:chgData name="Hwee-Myoung Kim" userId="03c41eb2bcbda12d" providerId="Windows Live" clId="Web-{FB16833B-4767-482D-85B2-B92379B8CAA5}" dt="2019-10-11T00:22:12.031" v="49" actId="20577"/>
          <ac:spMkLst>
            <pc:docMk/>
            <pc:sldMk cId="1540221093" sldId="260"/>
            <ac:spMk id="2" creationId="{76305443-79F0-4337-8FFD-CCC012B683D3}"/>
          </ac:spMkLst>
        </pc:spChg>
      </pc:sldChg>
      <pc:sldChg chg="add del replId">
        <pc:chgData name="Hwee-Myoung Kim" userId="03c41eb2bcbda12d" providerId="Windows Live" clId="Web-{FB16833B-4767-482D-85B2-B92379B8CAA5}" dt="2019-10-11T00:30:51.799" v="332"/>
        <pc:sldMkLst>
          <pc:docMk/>
          <pc:sldMk cId="2482197683" sldId="264"/>
        </pc:sldMkLst>
      </pc:sldChg>
      <pc:sldChg chg="modSp add replId">
        <pc:chgData name="Hwee-Myoung Kim" userId="03c41eb2bcbda12d" providerId="Windows Live" clId="Web-{FB16833B-4767-482D-85B2-B92379B8CAA5}" dt="2019-10-11T00:37:38.411" v="565" actId="20577"/>
        <pc:sldMkLst>
          <pc:docMk/>
          <pc:sldMk cId="1864084681" sldId="265"/>
        </pc:sldMkLst>
        <pc:spChg chg="mod">
          <ac:chgData name="Hwee-Myoung Kim" userId="03c41eb2bcbda12d" providerId="Windows Live" clId="Web-{FB16833B-4767-482D-85B2-B92379B8CAA5}" dt="2019-10-11T00:22:03.484" v="44" actId="20577"/>
          <ac:spMkLst>
            <pc:docMk/>
            <pc:sldMk cId="1864084681" sldId="265"/>
            <ac:spMk id="2" creationId="{76305443-79F0-4337-8FFD-CCC012B683D3}"/>
          </ac:spMkLst>
        </pc:spChg>
        <pc:spChg chg="mod">
          <ac:chgData name="Hwee-Myoung Kim" userId="03c41eb2bcbda12d" providerId="Windows Live" clId="Web-{FB16833B-4767-482D-85B2-B92379B8CAA5}" dt="2019-10-11T00:37:38.411" v="565" actId="20577"/>
          <ac:spMkLst>
            <pc:docMk/>
            <pc:sldMk cId="1864084681" sldId="265"/>
            <ac:spMk id="3" creationId="{E99D8BCF-30EE-4A2B-82EF-F2D0F0738F1E}"/>
          </ac:spMkLst>
        </pc:spChg>
      </pc:sldChg>
      <pc:sldChg chg="delSp modSp add replId">
        <pc:chgData name="Hwee-Myoung Kim" userId="03c41eb2bcbda12d" providerId="Windows Live" clId="Web-{FB16833B-4767-482D-85B2-B92379B8CAA5}" dt="2019-10-11T00:38:27.912" v="580"/>
        <pc:sldMkLst>
          <pc:docMk/>
          <pc:sldMk cId="1079598093" sldId="266"/>
        </pc:sldMkLst>
        <pc:spChg chg="mod">
          <ac:chgData name="Hwee-Myoung Kim" userId="03c41eb2bcbda12d" providerId="Windows Live" clId="Web-{FB16833B-4767-482D-85B2-B92379B8CAA5}" dt="2019-10-11T00:37:53.974" v="577" actId="20577"/>
          <ac:spMkLst>
            <pc:docMk/>
            <pc:sldMk cId="1079598093" sldId="266"/>
            <ac:spMk id="3" creationId="{9229CA8D-3FF9-45F4-AFE7-A8FACDE45017}"/>
          </ac:spMkLst>
        </pc:spChg>
        <pc:spChg chg="mod">
          <ac:chgData name="Hwee-Myoung Kim" userId="03c41eb2bcbda12d" providerId="Windows Live" clId="Web-{FB16833B-4767-482D-85B2-B92379B8CAA5}" dt="2019-10-11T00:37:45.630" v="574" actId="20577"/>
          <ac:spMkLst>
            <pc:docMk/>
            <pc:sldMk cId="1079598093" sldId="266"/>
            <ac:spMk id="5" creationId="{3C3115C6-4056-40F2-83A1-91D97899E1E4}"/>
          </ac:spMkLst>
        </pc:spChg>
        <pc:spChg chg="mod">
          <ac:chgData name="Hwee-Myoung Kim" userId="03c41eb2bcbda12d" providerId="Windows Live" clId="Web-{FB16833B-4767-482D-85B2-B92379B8CAA5}" dt="2019-10-11T00:37:04.255" v="460" actId="1076"/>
          <ac:spMkLst>
            <pc:docMk/>
            <pc:sldMk cId="1079598093" sldId="266"/>
            <ac:spMk id="7" creationId="{70F5A0B0-CB03-4128-BDFA-C03FD373F6AF}"/>
          </ac:spMkLst>
        </pc:spChg>
        <pc:picChg chg="del">
          <ac:chgData name="Hwee-Myoung Kim" userId="03c41eb2bcbda12d" providerId="Windows Live" clId="Web-{FB16833B-4767-482D-85B2-B92379B8CAA5}" dt="2019-10-11T00:38:27.912" v="580"/>
          <ac:picMkLst>
            <pc:docMk/>
            <pc:sldMk cId="1079598093" sldId="266"/>
            <ac:picMk id="2" creationId="{4B9D5AE3-DB36-4AF9-B395-07CFDD9C1DA8}"/>
          </ac:picMkLst>
        </pc:picChg>
      </pc:sldChg>
    </pc:docChg>
  </pc:docChgLst>
  <pc:docChgLst>
    <pc:chgData name="Hwee-Myoung Kim" userId="03c41eb2bcbda12d" providerId="Windows Live" clId="Web-{1DAE1D26-83F7-46FD-B526-5CCA56A5A6E1}"/>
    <pc:docChg chg="addSld delSld modSld sldOrd">
      <pc:chgData name="Hwee-Myoung Kim" userId="03c41eb2bcbda12d" providerId="Windows Live" clId="Web-{1DAE1D26-83F7-46FD-B526-5CCA56A5A6E1}" dt="2019-10-12T08:03:42.832" v="4904" actId="20577"/>
      <pc:docMkLst>
        <pc:docMk/>
      </pc:docMkLst>
      <pc:sldChg chg="modSp">
        <pc:chgData name="Hwee-Myoung Kim" userId="03c41eb2bcbda12d" providerId="Windows Live" clId="Web-{1DAE1D26-83F7-46FD-B526-5CCA56A5A6E1}" dt="2019-10-12T04:57:02.684" v="10" actId="20577"/>
        <pc:sldMkLst>
          <pc:docMk/>
          <pc:sldMk cId="2622585549" sldId="257"/>
        </pc:sldMkLst>
        <pc:spChg chg="mod">
          <ac:chgData name="Hwee-Myoung Kim" userId="03c41eb2bcbda12d" providerId="Windows Live" clId="Web-{1DAE1D26-83F7-46FD-B526-5CCA56A5A6E1}" dt="2019-10-12T04:57:02.684" v="10" actId="20577"/>
          <ac:spMkLst>
            <pc:docMk/>
            <pc:sldMk cId="2622585549" sldId="257"/>
            <ac:spMk id="3" creationId="{D9301123-F4AC-49C2-B7B2-201BF6BF1B6A}"/>
          </ac:spMkLst>
        </pc:spChg>
      </pc:sldChg>
      <pc:sldChg chg="modSp">
        <pc:chgData name="Hwee-Myoung Kim" userId="03c41eb2bcbda12d" providerId="Windows Live" clId="Web-{1DAE1D26-83F7-46FD-B526-5CCA56A5A6E1}" dt="2019-10-12T04:57:36.262" v="41" actId="20577"/>
        <pc:sldMkLst>
          <pc:docMk/>
          <pc:sldMk cId="1402895514" sldId="259"/>
        </pc:sldMkLst>
        <pc:spChg chg="mod">
          <ac:chgData name="Hwee-Myoung Kim" userId="03c41eb2bcbda12d" providerId="Windows Live" clId="Web-{1DAE1D26-83F7-46FD-B526-5CCA56A5A6E1}" dt="2019-10-12T04:57:13.309" v="16" actId="20577"/>
          <ac:spMkLst>
            <pc:docMk/>
            <pc:sldMk cId="1402895514" sldId="259"/>
            <ac:spMk id="2" creationId="{8F804996-2C54-4A14-86C7-DBA151A52BC1}"/>
          </ac:spMkLst>
        </pc:spChg>
        <pc:spChg chg="mod">
          <ac:chgData name="Hwee-Myoung Kim" userId="03c41eb2bcbda12d" providerId="Windows Live" clId="Web-{1DAE1D26-83F7-46FD-B526-5CCA56A5A6E1}" dt="2019-10-12T04:57:36.262" v="41" actId="20577"/>
          <ac:spMkLst>
            <pc:docMk/>
            <pc:sldMk cId="1402895514" sldId="259"/>
            <ac:spMk id="3" creationId="{C2F108A2-79D1-4D5F-82CF-15E72F702CF3}"/>
          </ac:spMkLst>
        </pc:spChg>
      </pc:sldChg>
      <pc:sldChg chg="modSp">
        <pc:chgData name="Hwee-Myoung Kim" userId="03c41eb2bcbda12d" providerId="Windows Live" clId="Web-{1DAE1D26-83F7-46FD-B526-5CCA56A5A6E1}" dt="2019-10-12T04:57:09.497" v="13" actId="20577"/>
        <pc:sldMkLst>
          <pc:docMk/>
          <pc:sldMk cId="1540221093" sldId="260"/>
        </pc:sldMkLst>
        <pc:spChg chg="mod">
          <ac:chgData name="Hwee-Myoung Kim" userId="03c41eb2bcbda12d" providerId="Windows Live" clId="Web-{1DAE1D26-83F7-46FD-B526-5CCA56A5A6E1}" dt="2019-10-12T04:57:09.497" v="13" actId="20577"/>
          <ac:spMkLst>
            <pc:docMk/>
            <pc:sldMk cId="1540221093" sldId="260"/>
            <ac:spMk id="2" creationId="{76305443-79F0-4337-8FFD-CCC012B683D3}"/>
          </ac:spMkLst>
        </pc:spChg>
      </pc:sldChg>
      <pc:sldChg chg="modSp">
        <pc:chgData name="Hwee-Myoung Kim" userId="03c41eb2bcbda12d" providerId="Windows Live" clId="Web-{1DAE1D26-83F7-46FD-B526-5CCA56A5A6E1}" dt="2019-10-12T04:57:56.637" v="47" actId="20577"/>
        <pc:sldMkLst>
          <pc:docMk/>
          <pc:sldMk cId="2516381747" sldId="261"/>
        </pc:sldMkLst>
        <pc:spChg chg="mod">
          <ac:chgData name="Hwee-Myoung Kim" userId="03c41eb2bcbda12d" providerId="Windows Live" clId="Web-{1DAE1D26-83F7-46FD-B526-5CCA56A5A6E1}" dt="2019-10-12T04:57:56.637" v="47" actId="20577"/>
          <ac:spMkLst>
            <pc:docMk/>
            <pc:sldMk cId="2516381747" sldId="261"/>
            <ac:spMk id="14" creationId="{6F7A2314-1BFB-49E7-BDDF-2C983A89CCAC}"/>
          </ac:spMkLst>
        </pc:spChg>
      </pc:sldChg>
      <pc:sldChg chg="modSp">
        <pc:chgData name="Hwee-Myoung Kim" userId="03c41eb2bcbda12d" providerId="Windows Live" clId="Web-{1DAE1D26-83F7-46FD-B526-5CCA56A5A6E1}" dt="2019-10-12T04:59:44.137" v="133" actId="20577"/>
        <pc:sldMkLst>
          <pc:docMk/>
          <pc:sldMk cId="3492051371" sldId="262"/>
        </pc:sldMkLst>
        <pc:spChg chg="mod">
          <ac:chgData name="Hwee-Myoung Kim" userId="03c41eb2bcbda12d" providerId="Windows Live" clId="Web-{1DAE1D26-83F7-46FD-B526-5CCA56A5A6E1}" dt="2019-10-12T04:59:44.137" v="133" actId="20577"/>
          <ac:spMkLst>
            <pc:docMk/>
            <pc:sldMk cId="3492051371" sldId="262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1DAE1D26-83F7-46FD-B526-5CCA56A5A6E1}" dt="2019-10-12T05:00:17.653" v="146" actId="20577"/>
        <pc:sldMkLst>
          <pc:docMk/>
          <pc:sldMk cId="1416893451" sldId="263"/>
        </pc:sldMkLst>
        <pc:spChg chg="mod">
          <ac:chgData name="Hwee-Myoung Kim" userId="03c41eb2bcbda12d" providerId="Windows Live" clId="Web-{1DAE1D26-83F7-46FD-B526-5CCA56A5A6E1}" dt="2019-10-12T05:00:17.653" v="146" actId="20577"/>
          <ac:spMkLst>
            <pc:docMk/>
            <pc:sldMk cId="1416893451" sldId="263"/>
            <ac:spMk id="3" creationId="{9229CA8D-3FF9-45F4-AFE7-A8FACDE45017}"/>
          </ac:spMkLst>
        </pc:spChg>
      </pc:sldChg>
      <pc:sldChg chg="modSp">
        <pc:chgData name="Hwee-Myoung Kim" userId="03c41eb2bcbda12d" providerId="Windows Live" clId="Web-{1DAE1D26-83F7-46FD-B526-5CCA56A5A6E1}" dt="2019-10-12T06:08:33.295" v="591" actId="20577"/>
        <pc:sldMkLst>
          <pc:docMk/>
          <pc:sldMk cId="1079598093" sldId="266"/>
        </pc:sldMkLst>
        <pc:spChg chg="mod">
          <ac:chgData name="Hwee-Myoung Kim" userId="03c41eb2bcbda12d" providerId="Windows Live" clId="Web-{1DAE1D26-83F7-46FD-B526-5CCA56A5A6E1}" dt="2019-10-12T06:08:33.295" v="591" actId="20577"/>
          <ac:spMkLst>
            <pc:docMk/>
            <pc:sldMk cId="1079598093" sldId="266"/>
            <ac:spMk id="5" creationId="{3C3115C6-4056-40F2-83A1-91D97899E1E4}"/>
          </ac:spMkLst>
        </pc:spChg>
      </pc:sldChg>
      <pc:sldChg chg="modSp">
        <pc:chgData name="Hwee-Myoung Kim" userId="03c41eb2bcbda12d" providerId="Windows Live" clId="Web-{1DAE1D26-83F7-46FD-B526-5CCA56A5A6E1}" dt="2019-10-12T06:08:35.545" v="594" actId="20577"/>
        <pc:sldMkLst>
          <pc:docMk/>
          <pc:sldMk cId="3540141948" sldId="267"/>
        </pc:sldMkLst>
        <pc:spChg chg="mod">
          <ac:chgData name="Hwee-Myoung Kim" userId="03c41eb2bcbda12d" providerId="Windows Live" clId="Web-{1DAE1D26-83F7-46FD-B526-5CCA56A5A6E1}" dt="2019-10-12T06:08:35.545" v="594" actId="20577"/>
          <ac:spMkLst>
            <pc:docMk/>
            <pc:sldMk cId="3540141948" sldId="267"/>
            <ac:spMk id="5" creationId="{3C3115C6-4056-40F2-83A1-91D97899E1E4}"/>
          </ac:spMkLst>
        </pc:spChg>
      </pc:sldChg>
      <pc:sldChg chg="addSp delSp modSp">
        <pc:chgData name="Hwee-Myoung Kim" userId="03c41eb2bcbda12d" providerId="Windows Live" clId="Web-{1DAE1D26-83F7-46FD-B526-5CCA56A5A6E1}" dt="2019-10-12T06:08:37.576" v="596" actId="20577"/>
        <pc:sldMkLst>
          <pc:docMk/>
          <pc:sldMk cId="1075174775" sldId="268"/>
        </pc:sldMkLst>
        <pc:spChg chg="mod">
          <ac:chgData name="Hwee-Myoung Kim" userId="03c41eb2bcbda12d" providerId="Windows Live" clId="Web-{1DAE1D26-83F7-46FD-B526-5CCA56A5A6E1}" dt="2019-10-12T05:08:45.347" v="300" actId="20577"/>
          <ac:spMkLst>
            <pc:docMk/>
            <pc:sldMk cId="1075174775" sldId="268"/>
            <ac:spMk id="3" creationId="{9229CA8D-3FF9-45F4-AFE7-A8FACDE45017}"/>
          </ac:spMkLst>
        </pc:spChg>
        <pc:spChg chg="mod">
          <ac:chgData name="Hwee-Myoung Kim" userId="03c41eb2bcbda12d" providerId="Windows Live" clId="Web-{1DAE1D26-83F7-46FD-B526-5CCA56A5A6E1}" dt="2019-10-12T06:08:37.576" v="596" actId="20577"/>
          <ac:spMkLst>
            <pc:docMk/>
            <pc:sldMk cId="1075174775" sldId="268"/>
            <ac:spMk id="5" creationId="{3C3115C6-4056-40F2-83A1-91D97899E1E4}"/>
          </ac:spMkLst>
        </pc:spChg>
        <pc:picChg chg="add del mod">
          <ac:chgData name="Hwee-Myoung Kim" userId="03c41eb2bcbda12d" providerId="Windows Live" clId="Web-{1DAE1D26-83F7-46FD-B526-5CCA56A5A6E1}" dt="2019-10-12T05:08:42.066" v="297"/>
          <ac:picMkLst>
            <pc:docMk/>
            <pc:sldMk cId="1075174775" sldId="268"/>
            <ac:picMk id="2" creationId="{862EA69C-5012-43DA-87F9-E55BCB7693E5}"/>
          </ac:picMkLst>
        </pc:picChg>
      </pc:sldChg>
      <pc:sldChg chg="addSp modSp del">
        <pc:chgData name="Hwee-Myoung Kim" userId="03c41eb2bcbda12d" providerId="Windows Live" clId="Web-{1DAE1D26-83F7-46FD-B526-5CCA56A5A6E1}" dt="2019-10-12T06:01:53.185" v="432"/>
        <pc:sldMkLst>
          <pc:docMk/>
          <pc:sldMk cId="737977725" sldId="269"/>
        </pc:sldMkLst>
        <pc:spChg chg="mod">
          <ac:chgData name="Hwee-Myoung Kim" userId="03c41eb2bcbda12d" providerId="Windows Live" clId="Web-{1DAE1D26-83F7-46FD-B526-5CCA56A5A6E1}" dt="2019-10-12T05:51:49.308" v="412" actId="20577"/>
          <ac:spMkLst>
            <pc:docMk/>
            <pc:sldMk cId="737977725" sldId="269"/>
            <ac:spMk id="3" creationId="{9229CA8D-3FF9-45F4-AFE7-A8FACDE45017}"/>
          </ac:spMkLst>
        </pc:spChg>
        <pc:picChg chg="add mod">
          <ac:chgData name="Hwee-Myoung Kim" userId="03c41eb2bcbda12d" providerId="Windows Live" clId="Web-{1DAE1D26-83F7-46FD-B526-5CCA56A5A6E1}" dt="2019-10-12T05:51:37.183" v="409" actId="1076"/>
          <ac:picMkLst>
            <pc:docMk/>
            <pc:sldMk cId="737977725" sldId="269"/>
            <ac:picMk id="2" creationId="{507546B7-B8B9-4D70-B2F9-DC01CB08CB5A}"/>
          </ac:picMkLst>
        </pc:picChg>
      </pc:sldChg>
      <pc:sldChg chg="modSp add replId">
        <pc:chgData name="Hwee-Myoung Kim" userId="03c41eb2bcbda12d" providerId="Windows Live" clId="Web-{1DAE1D26-83F7-46FD-B526-5CCA56A5A6E1}" dt="2019-10-12T06:08:39.998" v="598" actId="20577"/>
        <pc:sldMkLst>
          <pc:docMk/>
          <pc:sldMk cId="3980947668" sldId="270"/>
        </pc:sldMkLst>
        <pc:spChg chg="mod">
          <ac:chgData name="Hwee-Myoung Kim" userId="03c41eb2bcbda12d" providerId="Windows Live" clId="Web-{1DAE1D26-83F7-46FD-B526-5CCA56A5A6E1}" dt="2019-10-12T05:11:40.113" v="356" actId="20577"/>
          <ac:spMkLst>
            <pc:docMk/>
            <pc:sldMk cId="3980947668" sldId="270"/>
            <ac:spMk id="3" creationId="{9229CA8D-3FF9-45F4-AFE7-A8FACDE45017}"/>
          </ac:spMkLst>
        </pc:spChg>
        <pc:spChg chg="mod">
          <ac:chgData name="Hwee-Myoung Kim" userId="03c41eb2bcbda12d" providerId="Windows Live" clId="Web-{1DAE1D26-83F7-46FD-B526-5CCA56A5A6E1}" dt="2019-10-12T06:08:39.998" v="598" actId="20577"/>
          <ac:spMkLst>
            <pc:docMk/>
            <pc:sldMk cId="3980947668" sldId="270"/>
            <ac:spMk id="5" creationId="{3C3115C6-4056-40F2-83A1-91D97899E1E4}"/>
          </ac:spMkLst>
        </pc:spChg>
        <pc:picChg chg="mod">
          <ac:chgData name="Hwee-Myoung Kim" userId="03c41eb2bcbda12d" providerId="Windows Live" clId="Web-{1DAE1D26-83F7-46FD-B526-5CCA56A5A6E1}" dt="2019-10-12T05:08:35.863" v="289" actId="1076"/>
          <ac:picMkLst>
            <pc:docMk/>
            <pc:sldMk cId="3980947668" sldId="270"/>
            <ac:picMk id="2" creationId="{862EA69C-5012-43DA-87F9-E55BCB7693E5}"/>
          </ac:picMkLst>
        </pc:picChg>
      </pc:sldChg>
      <pc:sldChg chg="addSp modSp add replId">
        <pc:chgData name="Hwee-Myoung Kim" userId="03c41eb2bcbda12d" providerId="Windows Live" clId="Web-{1DAE1D26-83F7-46FD-B526-5CCA56A5A6E1}" dt="2019-10-12T06:20:04.719" v="1117" actId="14100"/>
        <pc:sldMkLst>
          <pc:docMk/>
          <pc:sldMk cId="4279318759" sldId="271"/>
        </pc:sldMkLst>
        <pc:spChg chg="mod">
          <ac:chgData name="Hwee-Myoung Kim" userId="03c41eb2bcbda12d" providerId="Windows Live" clId="Web-{1DAE1D26-83F7-46FD-B526-5CCA56A5A6E1}" dt="2019-10-12T06:06:02.264" v="446" actId="20577"/>
          <ac:spMkLst>
            <pc:docMk/>
            <pc:sldMk cId="4279318759" sldId="271"/>
            <ac:spMk id="3" creationId="{9229CA8D-3FF9-45F4-AFE7-A8FACDE45017}"/>
          </ac:spMkLst>
        </pc:spChg>
        <pc:spChg chg="add mod">
          <ac:chgData name="Hwee-Myoung Kim" userId="03c41eb2bcbda12d" providerId="Windows Live" clId="Web-{1DAE1D26-83F7-46FD-B526-5CCA56A5A6E1}" dt="2019-10-12T06:01:44.419" v="430" actId="20577"/>
          <ac:spMkLst>
            <pc:docMk/>
            <pc:sldMk cId="4279318759" sldId="271"/>
            <ac:spMk id="4" creationId="{F7C6A592-2F31-44D1-B3A4-1326AB3BF78A}"/>
          </ac:spMkLst>
        </pc:spChg>
        <pc:spChg chg="mod">
          <ac:chgData name="Hwee-Myoung Kim" userId="03c41eb2bcbda12d" providerId="Windows Live" clId="Web-{1DAE1D26-83F7-46FD-B526-5CCA56A5A6E1}" dt="2019-10-12T06:08:47.905" v="605" actId="20577"/>
          <ac:spMkLst>
            <pc:docMk/>
            <pc:sldMk cId="4279318759" sldId="271"/>
            <ac:spMk id="5" creationId="{3C3115C6-4056-40F2-83A1-91D97899E1E4}"/>
          </ac:spMkLst>
        </pc:spChg>
        <pc:picChg chg="mod">
          <ac:chgData name="Hwee-Myoung Kim" userId="03c41eb2bcbda12d" providerId="Windows Live" clId="Web-{1DAE1D26-83F7-46FD-B526-5CCA56A5A6E1}" dt="2019-10-12T06:20:04.719" v="1117" actId="14100"/>
          <ac:picMkLst>
            <pc:docMk/>
            <pc:sldMk cId="4279318759" sldId="271"/>
            <ac:picMk id="2" creationId="{507546B7-B8B9-4D70-B2F9-DC01CB08CB5A}"/>
          </ac:picMkLst>
        </pc:picChg>
      </pc:sldChg>
      <pc:sldChg chg="addSp delSp modSp add replId">
        <pc:chgData name="Hwee-Myoung Kim" userId="03c41eb2bcbda12d" providerId="Windows Live" clId="Web-{1DAE1D26-83F7-46FD-B526-5CCA56A5A6E1}" dt="2019-10-12T06:36:07.909" v="1447" actId="20577"/>
        <pc:sldMkLst>
          <pc:docMk/>
          <pc:sldMk cId="3322294424" sldId="272"/>
        </pc:sldMkLst>
        <pc:spChg chg="mod">
          <ac:chgData name="Hwee-Myoung Kim" userId="03c41eb2bcbda12d" providerId="Windows Live" clId="Web-{1DAE1D26-83F7-46FD-B526-5CCA56A5A6E1}" dt="2019-10-12T06:36:07.909" v="1447" actId="20577"/>
          <ac:spMkLst>
            <pc:docMk/>
            <pc:sldMk cId="3322294424" sldId="272"/>
            <ac:spMk id="3" creationId="{9229CA8D-3FF9-45F4-AFE7-A8FACDE45017}"/>
          </ac:spMkLst>
        </pc:spChg>
        <pc:spChg chg="mod">
          <ac:chgData name="Hwee-Myoung Kim" userId="03c41eb2bcbda12d" providerId="Windows Live" clId="Web-{1DAE1D26-83F7-46FD-B526-5CCA56A5A6E1}" dt="2019-10-12T06:08:54.295" v="614" actId="20577"/>
          <ac:spMkLst>
            <pc:docMk/>
            <pc:sldMk cId="3322294424" sldId="272"/>
            <ac:spMk id="5" creationId="{3C3115C6-4056-40F2-83A1-91D97899E1E4}"/>
          </ac:spMkLst>
        </pc:spChg>
        <pc:picChg chg="del">
          <ac:chgData name="Hwee-Myoung Kim" userId="03c41eb2bcbda12d" providerId="Windows Live" clId="Web-{1DAE1D26-83F7-46FD-B526-5CCA56A5A6E1}" dt="2019-10-12T06:05:30.310" v="434"/>
          <ac:picMkLst>
            <pc:docMk/>
            <pc:sldMk cId="3322294424" sldId="272"/>
            <ac:picMk id="2" creationId="{507546B7-B8B9-4D70-B2F9-DC01CB08CB5A}"/>
          </ac:picMkLst>
        </pc:picChg>
        <pc:picChg chg="add mod">
          <ac:chgData name="Hwee-Myoung Kim" userId="03c41eb2bcbda12d" providerId="Windows Live" clId="Web-{1DAE1D26-83F7-46FD-B526-5CCA56A5A6E1}" dt="2019-10-12T06:18:12.953" v="969" actId="14100"/>
          <ac:picMkLst>
            <pc:docMk/>
            <pc:sldMk cId="3322294424" sldId="272"/>
            <ac:picMk id="6" creationId="{C854366F-2017-4F03-93ED-1DF70C704D34}"/>
          </ac:picMkLst>
        </pc:picChg>
      </pc:sldChg>
      <pc:sldChg chg="addSp delSp modSp add mod ord replId modShow">
        <pc:chgData name="Hwee-Myoung Kim" userId="03c41eb2bcbda12d" providerId="Windows Live" clId="Web-{1DAE1D26-83F7-46FD-B526-5CCA56A5A6E1}" dt="2019-10-12T06:28:04.002" v="1149"/>
        <pc:sldMkLst>
          <pc:docMk/>
          <pc:sldMk cId="368382933" sldId="273"/>
        </pc:sldMkLst>
        <pc:spChg chg="mod">
          <ac:chgData name="Hwee-Myoung Kim" userId="03c41eb2bcbda12d" providerId="Windows Live" clId="Web-{1DAE1D26-83F7-46FD-B526-5CCA56A5A6E1}" dt="2019-10-12T06:23:52.735" v="1144" actId="20577"/>
          <ac:spMkLst>
            <pc:docMk/>
            <pc:sldMk cId="368382933" sldId="273"/>
            <ac:spMk id="3" creationId="{9229CA8D-3FF9-45F4-AFE7-A8FACDE45017}"/>
          </ac:spMkLst>
        </pc:spChg>
        <pc:picChg chg="add mod">
          <ac:chgData name="Hwee-Myoung Kim" userId="03c41eb2bcbda12d" providerId="Windows Live" clId="Web-{1DAE1D26-83F7-46FD-B526-5CCA56A5A6E1}" dt="2019-10-12T06:15:53.484" v="823" actId="1076"/>
          <ac:picMkLst>
            <pc:docMk/>
            <pc:sldMk cId="368382933" sldId="273"/>
            <ac:picMk id="2" creationId="{4AAFEB3A-926D-4968-9978-543F79CF90CC}"/>
          </ac:picMkLst>
        </pc:picChg>
        <pc:picChg chg="del">
          <ac:chgData name="Hwee-Myoung Kim" userId="03c41eb2bcbda12d" providerId="Windows Live" clId="Web-{1DAE1D26-83F7-46FD-B526-5CCA56A5A6E1}" dt="2019-10-12T06:14:00.109" v="675"/>
          <ac:picMkLst>
            <pc:docMk/>
            <pc:sldMk cId="368382933" sldId="273"/>
            <ac:picMk id="6" creationId="{C854366F-2017-4F03-93ED-1DF70C704D34}"/>
          </ac:picMkLst>
        </pc:picChg>
      </pc:sldChg>
      <pc:sldChg chg="addSp delSp modSp add replId">
        <pc:chgData name="Hwee-Myoung Kim" userId="03c41eb2bcbda12d" providerId="Windows Live" clId="Web-{1DAE1D26-83F7-46FD-B526-5CCA56A5A6E1}" dt="2019-10-12T06:31:18.799" v="1160" actId="1076"/>
        <pc:sldMkLst>
          <pc:docMk/>
          <pc:sldMk cId="1337591682" sldId="274"/>
        </pc:sldMkLst>
        <pc:spChg chg="mod">
          <ac:chgData name="Hwee-Myoung Kim" userId="03c41eb2bcbda12d" providerId="Windows Live" clId="Web-{1DAE1D26-83F7-46FD-B526-5CCA56A5A6E1}" dt="2019-10-12T06:31:07.643" v="1157" actId="20577"/>
          <ac:spMkLst>
            <pc:docMk/>
            <pc:sldMk cId="1337591682" sldId="274"/>
            <ac:spMk id="3" creationId="{9229CA8D-3FF9-45F4-AFE7-A8FACDE45017}"/>
          </ac:spMkLst>
        </pc:spChg>
        <pc:picChg chg="add mod">
          <ac:chgData name="Hwee-Myoung Kim" userId="03c41eb2bcbda12d" providerId="Windows Live" clId="Web-{1DAE1D26-83F7-46FD-B526-5CCA56A5A6E1}" dt="2019-10-12T06:31:18.799" v="1160" actId="1076"/>
          <ac:picMkLst>
            <pc:docMk/>
            <pc:sldMk cId="1337591682" sldId="274"/>
            <ac:picMk id="2" creationId="{3B1AAACB-CF3F-4570-8DB7-787BE4EF87FD}"/>
          </ac:picMkLst>
        </pc:picChg>
        <pc:picChg chg="del">
          <ac:chgData name="Hwee-Myoung Kim" userId="03c41eb2bcbda12d" providerId="Windows Live" clId="Web-{1DAE1D26-83F7-46FD-B526-5CCA56A5A6E1}" dt="2019-10-12T06:28:08.408" v="1150"/>
          <ac:picMkLst>
            <pc:docMk/>
            <pc:sldMk cId="1337591682" sldId="274"/>
            <ac:picMk id="6" creationId="{C854366F-2017-4F03-93ED-1DF70C704D34}"/>
          </ac:picMkLst>
        </pc:picChg>
      </pc:sldChg>
      <pc:sldChg chg="delSp modSp add ord replId">
        <pc:chgData name="Hwee-Myoung Kim" userId="03c41eb2bcbda12d" providerId="Windows Live" clId="Web-{1DAE1D26-83F7-46FD-B526-5CCA56A5A6E1}" dt="2019-10-12T07:46:28.657" v="4005" actId="20577"/>
        <pc:sldMkLst>
          <pc:docMk/>
          <pc:sldMk cId="2450796789" sldId="275"/>
        </pc:sldMkLst>
        <pc:spChg chg="mod">
          <ac:chgData name="Hwee-Myoung Kim" userId="03c41eb2bcbda12d" providerId="Windows Live" clId="Web-{1DAE1D26-83F7-46FD-B526-5CCA56A5A6E1}" dt="2019-10-12T07:46:28.657" v="4005" actId="20577"/>
          <ac:spMkLst>
            <pc:docMk/>
            <pc:sldMk cId="2450796789" sldId="275"/>
            <ac:spMk id="3" creationId="{9229CA8D-3FF9-45F4-AFE7-A8FACDE45017}"/>
          </ac:spMkLst>
        </pc:spChg>
        <pc:spChg chg="del">
          <ac:chgData name="Hwee-Myoung Kim" userId="03c41eb2bcbda12d" providerId="Windows Live" clId="Web-{1DAE1D26-83F7-46FD-B526-5CCA56A5A6E1}" dt="2019-10-12T07:05:23.310" v="2349"/>
          <ac:spMkLst>
            <pc:docMk/>
            <pc:sldMk cId="2450796789" sldId="275"/>
            <ac:spMk id="4" creationId="{F7C6A592-2F31-44D1-B3A4-1326AB3BF78A}"/>
          </ac:spMkLst>
        </pc:spChg>
        <pc:spChg chg="mod">
          <ac:chgData name="Hwee-Myoung Kim" userId="03c41eb2bcbda12d" providerId="Windows Live" clId="Web-{1DAE1D26-83F7-46FD-B526-5CCA56A5A6E1}" dt="2019-10-12T06:33:04.315" v="1205" actId="20577"/>
          <ac:spMkLst>
            <pc:docMk/>
            <pc:sldMk cId="2450796789" sldId="275"/>
            <ac:spMk id="5" creationId="{3C3115C6-4056-40F2-83A1-91D97899E1E4}"/>
          </ac:spMkLst>
        </pc:spChg>
        <pc:picChg chg="del">
          <ac:chgData name="Hwee-Myoung Kim" userId="03c41eb2bcbda12d" providerId="Windows Live" clId="Web-{1DAE1D26-83F7-46FD-B526-5CCA56A5A6E1}" dt="2019-10-12T06:55:42.649" v="1750"/>
          <ac:picMkLst>
            <pc:docMk/>
            <pc:sldMk cId="2450796789" sldId="275"/>
            <ac:picMk id="6" creationId="{C854366F-2017-4F03-93ED-1DF70C704D34}"/>
          </ac:picMkLst>
        </pc:picChg>
      </pc:sldChg>
      <pc:sldChg chg="delSp add del replId">
        <pc:chgData name="Hwee-Myoung Kim" userId="03c41eb2bcbda12d" providerId="Windows Live" clId="Web-{1DAE1D26-83F7-46FD-B526-5CCA56A5A6E1}" dt="2019-10-12T06:31:42.846" v="1164"/>
        <pc:sldMkLst>
          <pc:docMk/>
          <pc:sldMk cId="4095107748" sldId="275"/>
        </pc:sldMkLst>
        <pc:spChg chg="del">
          <ac:chgData name="Hwee-Myoung Kim" userId="03c41eb2bcbda12d" providerId="Windows Live" clId="Web-{1DAE1D26-83F7-46FD-B526-5CCA56A5A6E1}" dt="2019-10-12T06:31:32.533" v="1163"/>
          <ac:spMkLst>
            <pc:docMk/>
            <pc:sldMk cId="4095107748" sldId="275"/>
            <ac:spMk id="4" creationId="{F7C6A592-2F31-44D1-B3A4-1326AB3BF78A}"/>
          </ac:spMkLst>
        </pc:spChg>
        <pc:picChg chg="del">
          <ac:chgData name="Hwee-Myoung Kim" userId="03c41eb2bcbda12d" providerId="Windows Live" clId="Web-{1DAE1D26-83F7-46FD-B526-5CCA56A5A6E1}" dt="2019-10-12T06:31:27.955" v="1162"/>
          <ac:picMkLst>
            <pc:docMk/>
            <pc:sldMk cId="4095107748" sldId="275"/>
            <ac:picMk id="2" creationId="{3B1AAACB-CF3F-4570-8DB7-787BE4EF87FD}"/>
          </ac:picMkLst>
        </pc:picChg>
      </pc:sldChg>
      <pc:sldChg chg="delSp modSp add replId">
        <pc:chgData name="Hwee-Myoung Kim" userId="03c41eb2bcbda12d" providerId="Windows Live" clId="Web-{1DAE1D26-83F7-46FD-B526-5CCA56A5A6E1}" dt="2019-10-12T07:13:52.374" v="2757" actId="20577"/>
        <pc:sldMkLst>
          <pc:docMk/>
          <pc:sldMk cId="567300619" sldId="276"/>
        </pc:sldMkLst>
        <pc:spChg chg="mod">
          <ac:chgData name="Hwee-Myoung Kim" userId="03c41eb2bcbda12d" providerId="Windows Live" clId="Web-{1DAE1D26-83F7-46FD-B526-5CCA56A5A6E1}" dt="2019-10-12T07:13:52.374" v="2757" actId="20577"/>
          <ac:spMkLst>
            <pc:docMk/>
            <pc:sldMk cId="567300619" sldId="276"/>
            <ac:spMk id="3" creationId="{9229CA8D-3FF9-45F4-AFE7-A8FACDE45017}"/>
          </ac:spMkLst>
        </pc:spChg>
        <pc:spChg chg="del">
          <ac:chgData name="Hwee-Myoung Kim" userId="03c41eb2bcbda12d" providerId="Windows Live" clId="Web-{1DAE1D26-83F7-46FD-B526-5CCA56A5A6E1}" dt="2019-10-12T07:05:20.654" v="2348"/>
          <ac:spMkLst>
            <pc:docMk/>
            <pc:sldMk cId="567300619" sldId="276"/>
            <ac:spMk id="4" creationId="{F7C6A592-2F31-44D1-B3A4-1326AB3BF78A}"/>
          </ac:spMkLst>
        </pc:spChg>
      </pc:sldChg>
      <pc:sldChg chg="new del">
        <pc:chgData name="Hwee-Myoung Kim" userId="03c41eb2bcbda12d" providerId="Windows Live" clId="Web-{1DAE1D26-83F7-46FD-B526-5CCA56A5A6E1}" dt="2019-10-12T06:55:54.774" v="1752"/>
        <pc:sldMkLst>
          <pc:docMk/>
          <pc:sldMk cId="3427187964" sldId="276"/>
        </pc:sldMkLst>
      </pc:sldChg>
      <pc:sldChg chg="addSp modSp add replId">
        <pc:chgData name="Hwee-Myoung Kim" userId="03c41eb2bcbda12d" providerId="Windows Live" clId="Web-{1DAE1D26-83F7-46FD-B526-5CCA56A5A6E1}" dt="2019-10-12T07:11:53.577" v="2724" actId="1076"/>
        <pc:sldMkLst>
          <pc:docMk/>
          <pc:sldMk cId="30938869" sldId="277"/>
        </pc:sldMkLst>
        <pc:spChg chg="mod">
          <ac:chgData name="Hwee-Myoung Kim" userId="03c41eb2bcbda12d" providerId="Windows Live" clId="Web-{1DAE1D26-83F7-46FD-B526-5CCA56A5A6E1}" dt="2019-10-12T07:11:46.186" v="2721" actId="20577"/>
          <ac:spMkLst>
            <pc:docMk/>
            <pc:sldMk cId="30938869" sldId="277"/>
            <ac:spMk id="3" creationId="{9229CA8D-3FF9-45F4-AFE7-A8FACDE45017}"/>
          </ac:spMkLst>
        </pc:spChg>
        <pc:spChg chg="add mod">
          <ac:chgData name="Hwee-Myoung Kim" userId="03c41eb2bcbda12d" providerId="Windows Live" clId="Web-{1DAE1D26-83F7-46FD-B526-5CCA56A5A6E1}" dt="2019-10-12T07:11:53.577" v="2724" actId="1076"/>
          <ac:spMkLst>
            <pc:docMk/>
            <pc:sldMk cId="30938869" sldId="277"/>
            <ac:spMk id="9" creationId="{6596EFFA-BF9F-45E9-8B64-CD13F2DBF186}"/>
          </ac:spMkLst>
        </pc:spChg>
        <pc:picChg chg="add mod">
          <ac:chgData name="Hwee-Myoung Kim" userId="03c41eb2bcbda12d" providerId="Windows Live" clId="Web-{1DAE1D26-83F7-46FD-B526-5CCA56A5A6E1}" dt="2019-10-12T07:05:34.107" v="2351" actId="1076"/>
          <ac:picMkLst>
            <pc:docMk/>
            <pc:sldMk cId="30938869" sldId="277"/>
            <ac:picMk id="2" creationId="{9C0B02DF-9674-4E0D-97B4-BB4FE8B19B37}"/>
          </ac:picMkLst>
        </pc:picChg>
      </pc:sldChg>
      <pc:sldChg chg="addSp modSp add ord replId">
        <pc:chgData name="Hwee-Myoung Kim" userId="03c41eb2bcbda12d" providerId="Windows Live" clId="Web-{1DAE1D26-83F7-46FD-B526-5CCA56A5A6E1}" dt="2019-10-12T07:25:02.534" v="3083" actId="20577"/>
        <pc:sldMkLst>
          <pc:docMk/>
          <pc:sldMk cId="803030771" sldId="278"/>
        </pc:sldMkLst>
        <pc:spChg chg="mod">
          <ac:chgData name="Hwee-Myoung Kim" userId="03c41eb2bcbda12d" providerId="Windows Live" clId="Web-{1DAE1D26-83F7-46FD-B526-5CCA56A5A6E1}" dt="2019-10-12T07:25:02.534" v="3083" actId="20577"/>
          <ac:spMkLst>
            <pc:docMk/>
            <pc:sldMk cId="803030771" sldId="278"/>
            <ac:spMk id="3" creationId="{9229CA8D-3FF9-45F4-AFE7-A8FACDE45017}"/>
          </ac:spMkLst>
        </pc:spChg>
        <pc:picChg chg="add mod">
          <ac:chgData name="Hwee-Myoung Kim" userId="03c41eb2bcbda12d" providerId="Windows Live" clId="Web-{1DAE1D26-83F7-46FD-B526-5CCA56A5A6E1}" dt="2019-10-12T07:19:19.143" v="2791" actId="1076"/>
          <ac:picMkLst>
            <pc:docMk/>
            <pc:sldMk cId="803030771" sldId="278"/>
            <ac:picMk id="2" creationId="{E2839FA9-509F-473D-A9FD-BF2F10053B0D}"/>
          </ac:picMkLst>
        </pc:picChg>
      </pc:sldChg>
      <pc:sldChg chg="addSp delSp modSp add replId">
        <pc:chgData name="Hwee-Myoung Kim" userId="03c41eb2bcbda12d" providerId="Windows Live" clId="Web-{1DAE1D26-83F7-46FD-B526-5CCA56A5A6E1}" dt="2019-10-12T07:49:32.767" v="4199" actId="20577"/>
        <pc:sldMkLst>
          <pc:docMk/>
          <pc:sldMk cId="1551640977" sldId="279"/>
        </pc:sldMkLst>
        <pc:spChg chg="mod">
          <ac:chgData name="Hwee-Myoung Kim" userId="03c41eb2bcbda12d" providerId="Windows Live" clId="Web-{1DAE1D26-83F7-46FD-B526-5CCA56A5A6E1}" dt="2019-10-12T07:49:32.767" v="4199" actId="20577"/>
          <ac:spMkLst>
            <pc:docMk/>
            <pc:sldMk cId="1551640977" sldId="279"/>
            <ac:spMk id="3" creationId="{9229CA8D-3FF9-45F4-AFE7-A8FACDE45017}"/>
          </ac:spMkLst>
        </pc:spChg>
        <pc:picChg chg="del">
          <ac:chgData name="Hwee-Myoung Kim" userId="03c41eb2bcbda12d" providerId="Windows Live" clId="Web-{1DAE1D26-83F7-46FD-B526-5CCA56A5A6E1}" dt="2019-10-12T07:24:07.737" v="3022"/>
          <ac:picMkLst>
            <pc:docMk/>
            <pc:sldMk cId="1551640977" sldId="279"/>
            <ac:picMk id="2" creationId="{E2839FA9-509F-473D-A9FD-BF2F10053B0D}"/>
          </ac:picMkLst>
        </pc:picChg>
        <pc:picChg chg="add mod">
          <ac:chgData name="Hwee-Myoung Kim" userId="03c41eb2bcbda12d" providerId="Windows Live" clId="Web-{1DAE1D26-83F7-46FD-B526-5CCA56A5A6E1}" dt="2019-10-12T07:41:17.087" v="3769" actId="1076"/>
          <ac:picMkLst>
            <pc:docMk/>
            <pc:sldMk cId="1551640977" sldId="279"/>
            <ac:picMk id="4" creationId="{E43711E1-CCB8-436D-9CE3-60FD0406FDFE}"/>
          </ac:picMkLst>
        </pc:picChg>
        <pc:picChg chg="add mod">
          <ac:chgData name="Hwee-Myoung Kim" userId="03c41eb2bcbda12d" providerId="Windows Live" clId="Web-{1DAE1D26-83F7-46FD-B526-5CCA56A5A6E1}" dt="2019-10-12T07:41:14.446" v="3768" actId="1076"/>
          <ac:picMkLst>
            <pc:docMk/>
            <pc:sldMk cId="1551640977" sldId="279"/>
            <ac:picMk id="8" creationId="{ABFC62AD-36D5-4E3E-882D-12D6278876A9}"/>
          </ac:picMkLst>
        </pc:picChg>
      </pc:sldChg>
      <pc:sldChg chg="modSp add ord replId">
        <pc:chgData name="Hwee-Myoung Kim" userId="03c41eb2bcbda12d" providerId="Windows Live" clId="Web-{1DAE1D26-83F7-46FD-B526-5CCA56A5A6E1}" dt="2019-10-12T07:44:00.963" v="3914" actId="20577"/>
        <pc:sldMkLst>
          <pc:docMk/>
          <pc:sldMk cId="642644319" sldId="280"/>
        </pc:sldMkLst>
        <pc:spChg chg="mod">
          <ac:chgData name="Hwee-Myoung Kim" userId="03c41eb2bcbda12d" providerId="Windows Live" clId="Web-{1DAE1D26-83F7-46FD-B526-5CCA56A5A6E1}" dt="2019-10-12T07:44:00.963" v="3914" actId="20577"/>
          <ac:spMkLst>
            <pc:docMk/>
            <pc:sldMk cId="642644319" sldId="280"/>
            <ac:spMk id="3" creationId="{9229CA8D-3FF9-45F4-AFE7-A8FACDE45017}"/>
          </ac:spMkLst>
        </pc:spChg>
      </pc:sldChg>
      <pc:sldChg chg="modSp add replId">
        <pc:chgData name="Hwee-Myoung Kim" userId="03c41eb2bcbda12d" providerId="Windows Live" clId="Web-{1DAE1D26-83F7-46FD-B526-5CCA56A5A6E1}" dt="2019-10-12T08:03:20.926" v="4902" actId="20577"/>
        <pc:sldMkLst>
          <pc:docMk/>
          <pc:sldMk cId="3976839226" sldId="281"/>
        </pc:sldMkLst>
        <pc:spChg chg="mod">
          <ac:chgData name="Hwee-Myoung Kim" userId="03c41eb2bcbda12d" providerId="Windows Live" clId="Web-{1DAE1D26-83F7-46FD-B526-5CCA56A5A6E1}" dt="2019-10-12T08:03:20.926" v="4902" actId="20577"/>
          <ac:spMkLst>
            <pc:docMk/>
            <pc:sldMk cId="3976839226" sldId="281"/>
            <ac:spMk id="3" creationId="{9229CA8D-3FF9-45F4-AFE7-A8FACDE450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6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1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4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6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8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90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1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7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37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hclab.naist.jp/lecture/2017/sp/material/slide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hclab.naist.jp/lecture/2017/sp/material/slide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hclab.naist.jp/lecture/2017/sp/material/slide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hclab.naist.jp/lecture/2017/sp/material/slide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hclab.naist.jp/lecture/2017/sp/material/slide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>
                <a:ea typeface="HGｺﾞｼｯｸE"/>
              </a:rPr>
              <a:t>音声合成（１）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ea typeface="HGｺﾞｼｯｸE"/>
              </a:rPr>
              <a:t>音声合成研究・音声信号処理の基礎</a:t>
            </a:r>
            <a:endParaRPr lang="ja-JP" altLang="en-US">
              <a:ea typeface="HGｺﾞｼｯｸE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929874"/>
            <a:ext cx="11019317" cy="1546763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現在</a:t>
            </a: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―国内：戸田智基(</a:t>
            </a:r>
            <a:r>
              <a:rPr lang="ja-JP">
                <a:ea typeface="+mn-lt"/>
                <a:cs typeface="+mn-lt"/>
              </a:rPr>
              <a:t>名古屋大学</a:t>
            </a:r>
            <a:r>
              <a:rPr lang="ja-JP" altLang="en-US">
                <a:ea typeface="HGｺﾞｼｯｸE"/>
              </a:rPr>
              <a:t>)</a:t>
            </a:r>
            <a:r>
              <a:rPr lang="en-US" altLang="ja-JP">
                <a:ea typeface="HGｺﾞｼｯｸE"/>
                <a:cs typeface="+mn-lt"/>
              </a:rPr>
              <a:t>,</a:t>
            </a:r>
            <a:r>
              <a:rPr lang="ja-JP" altLang="en-US" dirty="0">
                <a:ea typeface="HGｺﾞｼｯｸE"/>
                <a:cs typeface="+mn-lt"/>
              </a:rPr>
              <a:t> </a:t>
            </a:r>
            <a:r>
              <a:rPr lang="ja-JP">
                <a:ea typeface="+mn-lt"/>
                <a:cs typeface="+mn-lt"/>
              </a:rPr>
              <a:t>中村哲</a:t>
            </a:r>
            <a:r>
              <a:rPr lang="ja-JP">
                <a:ea typeface="HGｺﾞｼｯｸE"/>
              </a:rPr>
              <a:t>(</a:t>
            </a:r>
            <a:r>
              <a:rPr lang="ja-JP">
                <a:ea typeface="+mn-lt"/>
                <a:cs typeface="+mn-lt"/>
              </a:rPr>
              <a:t>NAIST</a:t>
            </a:r>
            <a:r>
              <a:rPr lang="en-US" altLang="ja-JP">
                <a:ea typeface="+mn-lt"/>
                <a:cs typeface="+mn-lt"/>
              </a:rPr>
              <a:t>),</a:t>
            </a:r>
            <a:r>
              <a:rPr lang="ja-JP" dirty="0">
                <a:ea typeface="+mn-lt"/>
                <a:cs typeface="+mn-lt"/>
              </a:rPr>
              <a:t> </a:t>
            </a:r>
            <a:r>
              <a:rPr lang="en-US" altLang="ja-JP">
                <a:ea typeface="+mn-lt"/>
                <a:cs typeface="+mn-lt"/>
              </a:rPr>
              <a:t>NTT, LINE, ...</a:t>
            </a:r>
            <a:endParaRPr lang="en-US" altLang="ja-JP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 dirty="0">
                <a:ea typeface="HGｺﾞｼｯｸE"/>
              </a:rPr>
              <a:t>―海外：</a:t>
            </a:r>
            <a:r>
              <a:rPr lang="en-US" altLang="ja-JP" dirty="0">
                <a:ea typeface="+mn-lt"/>
                <a:cs typeface="+mn-lt"/>
              </a:rPr>
              <a:t>Y.Bengio(U.</a:t>
            </a:r>
            <a:r>
              <a:rPr lang="ja-JP" altLang="en-US" dirty="0">
                <a:ea typeface="+mn-lt"/>
                <a:cs typeface="+mn-lt"/>
              </a:rPr>
              <a:t> </a:t>
            </a:r>
            <a:r>
              <a:rPr lang="en-US" altLang="ja-JP" dirty="0">
                <a:ea typeface="+mn-lt"/>
                <a:cs typeface="+mn-lt"/>
              </a:rPr>
              <a:t>Montreal), </a:t>
            </a:r>
            <a:r>
              <a:rPr lang="ja-JP" dirty="0">
                <a:ea typeface="+mn-lt"/>
                <a:cs typeface="+mn-lt"/>
              </a:rPr>
              <a:t>H</a:t>
            </a:r>
            <a:r>
              <a:rPr lang="en-US" altLang="ja-JP" dirty="0">
                <a:ea typeface="+mn-lt"/>
                <a:cs typeface="+mn-lt"/>
              </a:rPr>
              <a:t>.</a:t>
            </a:r>
            <a:r>
              <a:rPr lang="ja-JP" dirty="0">
                <a:ea typeface="+mn-lt"/>
                <a:cs typeface="+mn-lt"/>
              </a:rPr>
              <a:t>M.Meng</a:t>
            </a:r>
            <a:r>
              <a:rPr lang="en-US" altLang="ja-JP">
                <a:ea typeface="+mn-lt"/>
                <a:cs typeface="+mn-lt"/>
              </a:rPr>
              <a:t>(The Chinese Univ. of HK), NVIDIA, Uber, Amazon, ...</a:t>
            </a:r>
            <a:endParaRPr lang="ja-JP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２．２　Leading team・成果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２　音声合成研究</a:t>
            </a:r>
            <a:endParaRPr kumimoji="1" lang="ja-JP" altLang="en-US" sz="1600"/>
          </a:p>
        </p:txBody>
      </p:sp>
      <p:graphicFrame>
        <p:nvGraphicFramePr>
          <p:cNvPr id="2" name="表 3">
            <a:extLst>
              <a:ext uri="{FF2B5EF4-FFF2-40B4-BE49-F238E27FC236}">
                <a16:creationId xmlns:a16="http://schemas.microsoft.com/office/drawing/2014/main" id="{4AF91E1C-E5B0-4D5B-97F0-D1D585771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39726"/>
              </p:ext>
            </p:extLst>
          </p:nvPr>
        </p:nvGraphicFramePr>
        <p:xfrm>
          <a:off x="895864" y="2265404"/>
          <a:ext cx="9658862" cy="259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945">
                  <a:extLst>
                    <a:ext uri="{9D8B030D-6E8A-4147-A177-3AD203B41FA5}">
                      <a16:colId xmlns:a16="http://schemas.microsoft.com/office/drawing/2014/main" val="3287429510"/>
                    </a:ext>
                  </a:extLst>
                </a:gridCol>
                <a:gridCol w="3511377">
                  <a:extLst>
                    <a:ext uri="{9D8B030D-6E8A-4147-A177-3AD203B41FA5}">
                      <a16:colId xmlns:a16="http://schemas.microsoft.com/office/drawing/2014/main" val="416897584"/>
                    </a:ext>
                  </a:extLst>
                </a:gridCol>
                <a:gridCol w="2512540">
                  <a:extLst>
                    <a:ext uri="{9D8B030D-6E8A-4147-A177-3AD203B41FA5}">
                      <a16:colId xmlns:a16="http://schemas.microsoft.com/office/drawing/2014/main" val="1479074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Team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Contribution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Model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15440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Google Inc.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Tacotron 2 (2017)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End-to-End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934867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kumimoji="1"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WaveNet (2016)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Vocoder(NN)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7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Baidu Research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Deep Voice 3(2018)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End-to-End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881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ja-JP" altLang="en-US"/>
                        <a:t>J. Soleto, Y. Bengio et al.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Char2Wav (2017)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End-to-End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98428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ja-JP" altLang="en-US"/>
                        <a:t>Morise et al.(山梨大学)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WORLD(2016)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Vocoder(GMM)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532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ja-JP" altLang="en-US"/>
                        <a:t>Kawahara et al.(和歌山大学)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STRAIGHT(1999)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ja-JP" altLang="en-US"/>
                        <a:t>Vocoder(GMM)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53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57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305443-79F0-4337-8FFD-CCC012B6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42" y="1005839"/>
            <a:ext cx="6432313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000">
                <a:solidFill>
                  <a:schemeClr val="tx2"/>
                </a:solidFill>
                <a:ea typeface="HGｺﾞｼｯｸE"/>
              </a:rPr>
              <a:t>３　音声合成モデル紹介</a:t>
            </a:r>
            <a:br>
              <a:rPr lang="ja-JP" altLang="en-US" sz="4000" dirty="0">
                <a:solidFill>
                  <a:schemeClr val="tx2"/>
                </a:solidFill>
                <a:ea typeface="HGｺﾞｼｯｸE"/>
              </a:rPr>
            </a:br>
            <a:r>
              <a:rPr lang="ja-JP" altLang="en-US" sz="4000">
                <a:solidFill>
                  <a:schemeClr val="tx2"/>
                </a:solidFill>
                <a:ea typeface="HGｺﾞｼｯｸE"/>
              </a:rPr>
              <a:t>(Tacotron 2)</a:t>
            </a:r>
            <a:endParaRPr lang="ja-JP" altLang="en-US" sz="4000" dirty="0">
              <a:solidFill>
                <a:schemeClr val="tx2"/>
              </a:solidFill>
              <a:ea typeface="HGｺﾞｼｯｸ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9D8BCF-30EE-4A2B-82EF-F2D0F0738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5391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3.1 モデル概要</a:t>
            </a:r>
          </a:p>
          <a:p>
            <a:r>
              <a:rPr lang="ja-JP" altLang="en-US">
                <a:solidFill>
                  <a:srgbClr val="FFFFFF"/>
                </a:solidFill>
                <a:ea typeface="HGｺﾞｼｯｸE"/>
                <a:cs typeface="+mn-lt"/>
              </a:rPr>
              <a:t>3.2 encoder-decoder</a:t>
            </a:r>
            <a:endParaRPr lang="ja-JP" altLang="en-US" dirty="0">
              <a:solidFill>
                <a:srgbClr val="FFFFFF"/>
              </a:solidFill>
              <a:ea typeface="HGｺﾞｼｯｸE"/>
              <a:cs typeface="+mn-lt"/>
            </a:endParaRPr>
          </a:p>
          <a:p>
            <a:r>
              <a:rPr lang="ja-JP" altLang="en-US">
                <a:solidFill>
                  <a:srgbClr val="FFFFFF"/>
                </a:solidFill>
                <a:ea typeface="HGｺﾞｼｯｸE"/>
                <a:cs typeface="+mn-lt"/>
              </a:rPr>
              <a:t>3.3 vocoder</a:t>
            </a:r>
            <a:endParaRPr lang="ja-JP" altLang="en-US" dirty="0">
              <a:solidFill>
                <a:srgbClr val="FFFFFF"/>
              </a:solidFill>
              <a:ea typeface="HGｺﾞｼｯｸE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79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44797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+mn-lt"/>
                <a:cs typeface="+mn-lt"/>
              </a:rPr>
              <a:t>「</a:t>
            </a:r>
            <a:r>
              <a:rPr lang="ja-JP">
                <a:ea typeface="+mn-lt"/>
                <a:cs typeface="+mn-lt"/>
              </a:rPr>
              <a:t>Natural TTS Synthesis by Conditioning WaveNet on Mel Spectrogram Predictions</a:t>
            </a:r>
            <a:r>
              <a:rPr lang="ja-JP" altLang="en-US">
                <a:ea typeface="+mn-lt"/>
                <a:cs typeface="+mn-lt"/>
              </a:rPr>
              <a:t>」</a:t>
            </a:r>
            <a:r>
              <a:rPr lang="en-US" altLang="ja-JP" dirty="0">
                <a:ea typeface="+mn-lt"/>
                <a:cs typeface="+mn-lt"/>
              </a:rPr>
              <a:t>(Google Inc., </a:t>
            </a:r>
            <a:r>
              <a:rPr lang="ja-JP" dirty="0">
                <a:ea typeface="+mn-lt"/>
                <a:cs typeface="+mn-lt"/>
              </a:rPr>
              <a:t>2017</a:t>
            </a:r>
            <a:r>
              <a:rPr lang="en-US" altLang="ja-JP" dirty="0">
                <a:ea typeface="+mn-lt"/>
                <a:cs typeface="+mn-lt"/>
              </a:rPr>
              <a:t>)</a:t>
            </a:r>
          </a:p>
          <a:p>
            <a:pPr marL="305435" indent="-305435"/>
            <a:r>
              <a:rPr lang="en-US" altLang="ja-JP" dirty="0">
                <a:ea typeface="HGｺﾞｼｯｸE"/>
              </a:rPr>
              <a:t>End-to-End Text-to-Speech model</a:t>
            </a:r>
          </a:p>
          <a:p>
            <a:pPr marL="305435" indent="-305435"/>
            <a:r>
              <a:rPr lang="en-US" altLang="ja-JP" dirty="0" err="1">
                <a:ea typeface="HGｺﾞｼｯｸE"/>
              </a:rPr>
              <a:t>Tacotron</a:t>
            </a:r>
            <a:r>
              <a:rPr lang="en-US" altLang="ja-JP" dirty="0">
                <a:ea typeface="HGｺﾞｼｯｸE"/>
              </a:rPr>
              <a:t> 1の改良モデル</a:t>
            </a:r>
          </a:p>
          <a:p>
            <a:pPr marL="305435" indent="-305435"/>
            <a:endParaRPr lang="en-US" altLang="ja-JP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３．１　モデル概要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３　音声合成モデル紹介：tacotron 2</a:t>
            </a:r>
            <a:endParaRPr lang="en-US" altLang="ja-JP" sz="1600">
              <a:ea typeface="HGｺﾞｼｯｸE"/>
              <a:cs typeface="+mj-lt"/>
            </a:endParaRPr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44797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 dirty="0" err="1">
                <a:ea typeface="HGｺﾞｼｯｸE"/>
              </a:rPr>
              <a:t>アーキテクチャ</a:t>
            </a:r>
            <a:r>
              <a:rPr lang="en-US" altLang="ja-JP" dirty="0">
                <a:ea typeface="HGｺﾞｼｯｸE"/>
              </a:rPr>
              <a:t>ー：２つのネットワークの連結</a:t>
            </a: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 (1/2) Encoder-Decoder</a:t>
            </a:r>
          </a:p>
          <a:p>
            <a:pPr marL="594360" lvl="2" indent="0">
              <a:buNone/>
            </a:pPr>
            <a:r>
              <a:rPr lang="en-US" altLang="ja-JP" dirty="0">
                <a:ea typeface="HGｺﾞｼｯｸE"/>
              </a:rPr>
              <a:t>Text → Mel-spectrogram</a:t>
            </a:r>
            <a:endParaRPr lang="en-US" dirty="0"/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 (2/2) Vocoder</a:t>
            </a:r>
          </a:p>
          <a:p>
            <a:pPr marL="594360" lvl="2" indent="0">
              <a:buNone/>
            </a:pPr>
            <a:r>
              <a:rPr lang="en-US" altLang="ja-JP" dirty="0">
                <a:ea typeface="HGｺﾞｼｯｸE"/>
              </a:rPr>
              <a:t>Mel-spectrogram → Waveform</a:t>
            </a:r>
            <a:endParaRPr lang="en-US" dirty="0"/>
          </a:p>
          <a:p>
            <a:pPr marL="324485" lvl="1" indent="0">
              <a:buNone/>
            </a:pPr>
            <a:endParaRPr lang="en-US" altLang="ja-JP" dirty="0">
              <a:ea typeface="HGｺﾞｼｯｸE"/>
            </a:endParaRPr>
          </a:p>
          <a:p>
            <a:pPr marL="305435" indent="-305435"/>
            <a:endParaRPr lang="en-US" altLang="ja-JP" dirty="0">
              <a:ea typeface="HGｺﾞｼｯｸE"/>
            </a:endParaRPr>
          </a:p>
          <a:p>
            <a:pPr marL="305435" indent="-305435"/>
            <a:endParaRPr lang="en-US" altLang="ja-JP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３．１　モデル概要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３　E2E音声合成モデル：TACOTRON 2</a:t>
            </a:r>
            <a:endParaRPr kumimoji="1" lang="ja-JP" altLang="en-US" sz="1600"/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447970" cy="4584465"/>
          </a:xfrm>
        </p:spPr>
        <p:txBody>
          <a:bodyPr>
            <a:normAutofit/>
          </a:bodyPr>
          <a:lstStyle/>
          <a:p>
            <a:pPr marL="305435" indent="-305435"/>
            <a:endParaRPr lang="en-US" alt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 (1/2) Encoder-Decoder: Text to Mel-spectrogram</a:t>
            </a: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 (2/2) Vocoder: Mel-spectrogram to Waveform</a:t>
            </a:r>
          </a:p>
          <a:p>
            <a:pPr marL="324485" lvl="1" indent="0">
              <a:buNone/>
            </a:pPr>
            <a:endParaRPr lang="en-US" altLang="ja-JP" dirty="0">
              <a:ea typeface="HGｺﾞｼｯｸE"/>
            </a:endParaRPr>
          </a:p>
          <a:p>
            <a:pPr marL="305435" indent="-305435"/>
            <a:endParaRPr lang="en-US" altLang="ja-JP" dirty="0">
              <a:ea typeface="HGｺﾞｼｯｸE"/>
            </a:endParaRPr>
          </a:p>
          <a:p>
            <a:pPr marL="305435" indent="-305435"/>
            <a:endParaRPr lang="en-US" altLang="ja-JP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３．２　encoder-decoder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３　E2E音声合成モデル：TACOTRON 2</a:t>
            </a:r>
            <a:endParaRPr kumimoji="1" lang="ja-JP" altLang="en-US" sz="1600"/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0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70840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 dirty="0">
                <a:ea typeface="HGｺﾞｼｯｸE"/>
              </a:rPr>
              <a:t>Each character to learned 512-dimentional character embedding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(1/5) character embedding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３．２　ENCODER-DECODER</a:t>
            </a:r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7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70840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 dirty="0">
                <a:ea typeface="HGｺﾞｼｯｸE"/>
              </a:rPr>
              <a:t>(1D-Conv + Batch Normalization + </a:t>
            </a:r>
            <a:r>
              <a:rPr lang="en-US" altLang="ja-JP" dirty="0" err="1">
                <a:ea typeface="HGｺﾞｼｯｸE"/>
              </a:rPr>
              <a:t>Relu</a:t>
            </a:r>
            <a:r>
              <a:rPr lang="en-US" altLang="ja-JP" dirty="0">
                <a:ea typeface="HGｺﾞｼｯｸE"/>
              </a:rPr>
              <a:t>) x 3 layers</a:t>
            </a:r>
          </a:p>
          <a:p>
            <a:pPr marL="305435" indent="-305435"/>
            <a:r>
              <a:rPr lang="en-US" altLang="ja-JP" dirty="0">
                <a:ea typeface="HGｺﾞｼｯｸE"/>
              </a:rPr>
              <a:t>３つの同一 1D-Conv layers</a:t>
            </a:r>
            <a:endParaRPr lang="en-US" dirty="0"/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―kernel size = 5</a:t>
            </a: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―filters = 512</a:t>
            </a: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―zero padding = 'SAME'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(2/5) 3 Convolution layers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３．２　ENCODER-DECODER</a:t>
            </a:r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70840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>
                <a:ea typeface="HGｺﾞｼｯｸE"/>
              </a:rPr>
              <a:t>Bi-directional LSTM x 1 layer</a:t>
            </a:r>
            <a:endParaRPr lang="en-US" err="1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―512 units(256 units / direction)</a:t>
            </a:r>
            <a:endParaRPr lang="en-US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(3/5) Bidirectional lstm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３．２　ENCODER-DECODER</a:t>
            </a:r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70840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 dirty="0">
                <a:ea typeface="HGｺﾞｼｯｸE"/>
              </a:rPr>
              <a:t>Attention</a:t>
            </a:r>
            <a:endParaRPr lang="en-US" altLang="ja-JP" dirty="0">
              <a:ea typeface="HGｺﾞｼｯｸE"/>
              <a:cs typeface="+mn-lt"/>
            </a:endParaRPr>
          </a:p>
          <a:p>
            <a:pPr marL="324485" lvl="1" indent="0">
              <a:buNone/>
            </a:pPr>
            <a:r>
              <a:rPr lang="en-US" err="1">
                <a:ea typeface="+mn-lt"/>
                <a:cs typeface="+mn-lt"/>
              </a:rPr>
              <a:t>各decoder</a:t>
            </a:r>
            <a:r>
              <a:rPr lang="en-US" dirty="0">
                <a:ea typeface="+mn-lt"/>
                <a:cs typeface="+mn-lt"/>
              </a:rPr>
              <a:t> time step (t)</a:t>
            </a:r>
            <a:r>
              <a:rPr lang="ja-JP" altLang="en-US">
                <a:ea typeface="+mn-lt"/>
                <a:cs typeface="+mn-lt"/>
              </a:rPr>
              <a:t>において、</a:t>
            </a:r>
            <a:r>
              <a:rPr lang="ja-JP" altLang="en-US">
                <a:ea typeface="HGｺﾞｼｯｸE"/>
                <a:cs typeface="+mn-lt"/>
              </a:rPr>
              <a:t>e</a:t>
            </a:r>
            <a:r>
              <a:rPr lang="en-US" altLang="ja-JP" err="1">
                <a:ea typeface="HGｺﾞｼｯｸE"/>
                <a:cs typeface="+mn-lt"/>
              </a:rPr>
              <a:t>ncoder</a:t>
            </a:r>
            <a:r>
              <a:rPr lang="en-US" altLang="ja-JP" err="1">
                <a:ea typeface="HGｺﾞｼｯｸE"/>
              </a:rPr>
              <a:t>からのsequential</a:t>
            </a:r>
            <a:r>
              <a:rPr lang="en-US" altLang="ja-JP" dirty="0">
                <a:ea typeface="HGｺﾞｼｯｸE"/>
              </a:rPr>
              <a:t> hidden </a:t>
            </a:r>
            <a:r>
              <a:rPr lang="en-US" altLang="ja-JP" err="1">
                <a:ea typeface="HGｺﾞｼｯｸE"/>
              </a:rPr>
              <a:t>representationsとweights</a:t>
            </a:r>
            <a:r>
              <a:rPr lang="en-US" altLang="ja-JP" dirty="0">
                <a:ea typeface="HGｺﾞｼｯｸE"/>
              </a:rPr>
              <a:t> array (t)</a:t>
            </a:r>
            <a:r>
              <a:rPr lang="en-US" altLang="ja-JP" err="1">
                <a:ea typeface="HGｺﾞｼｯｸE"/>
              </a:rPr>
              <a:t>をdot</a:t>
            </a:r>
            <a:r>
              <a:rPr lang="en-US" altLang="ja-JP" dirty="0">
                <a:ea typeface="HGｺﾞｼｯｸE"/>
              </a:rPr>
              <a:t> </a:t>
            </a:r>
            <a:r>
              <a:rPr lang="en-US" altLang="ja-JP" err="1">
                <a:ea typeface="HGｺﾞｼｯｸE"/>
              </a:rPr>
              <a:t>productをとり、</a:t>
            </a:r>
            <a:r>
              <a:rPr lang="en-US" err="1">
                <a:ea typeface="+mn-lt"/>
                <a:cs typeface="+mn-lt"/>
              </a:rPr>
              <a:t>decoder入力に受け渡す</a:t>
            </a:r>
            <a:r>
              <a:rPr lang="en-US" dirty="0">
                <a:ea typeface="+mn-lt"/>
                <a:cs typeface="+mn-lt"/>
              </a:rPr>
              <a:t>。</a:t>
            </a:r>
            <a:endParaRPr lang="en-US" altLang="ja-JP" dirty="0">
              <a:ea typeface="HGｺﾞｼｯｸE"/>
            </a:endParaRPr>
          </a:p>
          <a:p>
            <a:pPr marL="305435" indent="-305435"/>
            <a:endParaRPr lang="en-US" dirty="0">
              <a:ea typeface="HGｺﾞｼｯｸE"/>
            </a:endParaRPr>
          </a:p>
          <a:p>
            <a:pPr marL="305435" indent="-305435"/>
            <a:r>
              <a:rPr lang="en-US" altLang="ja-JP" dirty="0">
                <a:ea typeface="HGｺﾞｼｯｸE"/>
              </a:rPr>
              <a:t>Location-sensitive attention</a:t>
            </a: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―直前time stepまでcumulative attention </a:t>
            </a:r>
            <a:r>
              <a:rPr lang="en-US" altLang="ja-JP">
                <a:ea typeface="HGｺﾞｼｯｸE"/>
              </a:rPr>
              <a:t>weightsも特徴量として利用</a:t>
            </a:r>
          </a:p>
          <a:p>
            <a:pPr marL="324485" lvl="1" indent="0">
              <a:buNone/>
            </a:pPr>
            <a:r>
              <a:rPr lang="en-US" altLang="ja-JP" dirty="0">
                <a:ea typeface="HGｺﾞｼｯｸE"/>
              </a:rPr>
              <a:t>―</a:t>
            </a:r>
            <a:r>
              <a:rPr lang="en-US" altLang="ja-JP" err="1">
                <a:ea typeface="HGｺﾞｼｯｸE"/>
              </a:rPr>
              <a:t>エラーモードへの抑止力</a:t>
            </a:r>
            <a:endParaRPr lang="en-US" altLang="ja-JP">
              <a:ea typeface="HGｺﾞｼｯｸE"/>
            </a:endParaRPr>
          </a:p>
          <a:p>
            <a:pPr marL="305435" indent="-305435"/>
            <a:endParaRPr lang="en-US" altLang="ja-JP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(4/5) location-sensitive Attention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３．２　ENCODER-DECODER</a:t>
            </a:r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9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dirty="0">
                <a:ea typeface="+mj-lt"/>
                <a:cs typeface="+mj-lt"/>
              </a:rPr>
              <a:t>(</a:t>
            </a:r>
            <a:r>
              <a:rPr lang="en-US" altLang="ja-JP" dirty="0">
                <a:ea typeface="+mj-lt"/>
                <a:cs typeface="+mj-lt"/>
              </a:rPr>
              <a:t>4</a:t>
            </a:r>
            <a:r>
              <a:rPr lang="ja-JP">
                <a:ea typeface="+mj-lt"/>
                <a:cs typeface="+mj-lt"/>
              </a:rPr>
              <a:t>/</a:t>
            </a:r>
            <a:r>
              <a:rPr lang="en-US" altLang="ja-JP">
                <a:ea typeface="+mj-lt"/>
                <a:cs typeface="+mj-lt"/>
              </a:rPr>
              <a:t>5</a:t>
            </a:r>
            <a:r>
              <a:rPr lang="ja-JP">
                <a:ea typeface="+mj-lt"/>
                <a:cs typeface="+mj-lt"/>
              </a:rPr>
              <a:t>) </a:t>
            </a:r>
            <a:r>
              <a:rPr lang="en-US" altLang="ja-JP" dirty="0">
                <a:ea typeface="+mj-lt"/>
                <a:cs typeface="+mj-lt"/>
              </a:rPr>
              <a:t>LOCATION-SENSITIVE</a:t>
            </a:r>
            <a:r>
              <a:rPr lang="ja-JP" altLang="en-US" dirty="0">
                <a:ea typeface="+mj-lt"/>
                <a:cs typeface="+mj-lt"/>
              </a:rPr>
              <a:t> </a:t>
            </a:r>
            <a:r>
              <a:rPr lang="en-US" altLang="ja-JP">
                <a:ea typeface="+mj-lt"/>
                <a:cs typeface="+mj-lt"/>
              </a:rPr>
              <a:t>ATTENTION（続き）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３．２　ENCODER-DECODER</a:t>
            </a:r>
          </a:p>
        </p:txBody>
      </p:sp>
      <p:pic>
        <p:nvPicPr>
          <p:cNvPr id="2" name="図 3">
            <a:extLst>
              <a:ext uri="{FF2B5EF4-FFF2-40B4-BE49-F238E27FC236}">
                <a16:creationId xmlns:a16="http://schemas.microsoft.com/office/drawing/2014/main" id="{2C60F787-A4F4-4317-AC06-FDE55372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10" y="4290124"/>
            <a:ext cx="5077428" cy="1238939"/>
          </a:xfrm>
          <a:prstGeom prst="rect">
            <a:avLst/>
          </a:prstGeom>
        </p:spPr>
      </p:pic>
      <p:pic>
        <p:nvPicPr>
          <p:cNvPr id="6" name="図 8">
            <a:extLst>
              <a:ext uri="{FF2B5EF4-FFF2-40B4-BE49-F238E27FC236}">
                <a16:creationId xmlns:a16="http://schemas.microsoft.com/office/drawing/2014/main" id="{93E25D63-A127-4817-89BF-04159CE4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49" y="5632915"/>
            <a:ext cx="5569352" cy="328142"/>
          </a:xfrm>
          <a:prstGeom prst="rect">
            <a:avLst/>
          </a:prstGeom>
        </p:spPr>
      </p:pic>
      <p:pic>
        <p:nvPicPr>
          <p:cNvPr id="10" name="図 10" descr="テキスト, 地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A477FB-E614-4284-B980-2D07D81BC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67" y="2063659"/>
            <a:ext cx="6707528" cy="2123011"/>
          </a:xfrm>
          <a:prstGeom prst="rect">
            <a:avLst/>
          </a:prstGeom>
        </p:spPr>
      </p:pic>
      <p:pic>
        <p:nvPicPr>
          <p:cNvPr id="13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2516BEB9-151D-4925-977F-2D7770974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03" y="2064339"/>
            <a:ext cx="4440819" cy="373245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D167D97-3E2D-49E2-A9EC-17C0F7CA6B42}"/>
              </a:ext>
            </a:extLst>
          </p:cNvPr>
          <p:cNvSpPr txBox="1"/>
          <p:nvPr/>
        </p:nvSpPr>
        <p:spPr>
          <a:xfrm>
            <a:off x="584886" y="6474940"/>
            <a:ext cx="11042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ja-JP" sz="1200" dirty="0">
                <a:ea typeface="+mn-lt"/>
                <a:cs typeface="+mn-lt"/>
              </a:rPr>
              <a:t>J.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K.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C</a:t>
            </a:r>
            <a:r>
              <a:rPr lang="ja-JP" sz="1200" dirty="0">
                <a:ea typeface="+mn-lt"/>
                <a:cs typeface="+mn-lt"/>
              </a:rPr>
              <a:t>h</a:t>
            </a:r>
            <a:r>
              <a:rPr lang="en-US" altLang="ja-JP" sz="1200" dirty="0">
                <a:ea typeface="+mn-lt"/>
                <a:cs typeface="+mn-lt"/>
              </a:rPr>
              <a:t>orow</a:t>
            </a:r>
            <a:r>
              <a:rPr lang="ja-JP" sz="1200" dirty="0">
                <a:ea typeface="+mn-lt"/>
                <a:cs typeface="+mn-lt"/>
              </a:rPr>
              <a:t>s</a:t>
            </a:r>
            <a:r>
              <a:rPr lang="en-US" altLang="ja-JP" sz="1200" dirty="0">
                <a:ea typeface="+mn-lt"/>
                <a:cs typeface="+mn-lt"/>
              </a:rPr>
              <a:t>ki,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D.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B</a:t>
            </a:r>
            <a:r>
              <a:rPr lang="ja-JP" sz="1200" dirty="0">
                <a:ea typeface="+mn-lt"/>
                <a:cs typeface="+mn-lt"/>
              </a:rPr>
              <a:t>ah</a:t>
            </a:r>
            <a:r>
              <a:rPr lang="en-US" altLang="ja-JP" sz="1200" dirty="0">
                <a:ea typeface="+mn-lt"/>
                <a:cs typeface="+mn-lt"/>
              </a:rPr>
              <a:t>d</a:t>
            </a:r>
            <a:r>
              <a:rPr lang="ja-JP" sz="1200" dirty="0">
                <a:ea typeface="+mn-lt"/>
                <a:cs typeface="+mn-lt"/>
              </a:rPr>
              <a:t>ana</a:t>
            </a:r>
            <a:r>
              <a:rPr lang="en-US" altLang="ja-JP" sz="1200" dirty="0">
                <a:ea typeface="+mn-lt"/>
                <a:cs typeface="+mn-lt"/>
              </a:rPr>
              <a:t>u,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D</a:t>
            </a:r>
            <a:r>
              <a:rPr lang="ja-JP" sz="1200" dirty="0">
                <a:ea typeface="+mn-lt"/>
                <a:cs typeface="+mn-lt"/>
              </a:rPr>
              <a:t>.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S</a:t>
            </a:r>
            <a:r>
              <a:rPr lang="ja-JP" sz="1200" dirty="0">
                <a:ea typeface="+mn-lt"/>
                <a:cs typeface="+mn-lt"/>
              </a:rPr>
              <a:t>er</a:t>
            </a:r>
            <a:r>
              <a:rPr lang="en-US" altLang="ja-JP" sz="1200" dirty="0">
                <a:ea typeface="+mn-lt"/>
                <a:cs typeface="+mn-lt"/>
              </a:rPr>
              <a:t>dyuk,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K.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Cho,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and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 dirty="0">
                <a:ea typeface="+mn-lt"/>
                <a:cs typeface="+mn-lt"/>
              </a:rPr>
              <a:t>Y.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B</a:t>
            </a:r>
            <a:r>
              <a:rPr lang="ja-JP" sz="1200">
                <a:ea typeface="+mn-lt"/>
                <a:cs typeface="+mn-lt"/>
              </a:rPr>
              <a:t>e</a:t>
            </a:r>
            <a:r>
              <a:rPr lang="en-US" altLang="ja-JP" sz="1200">
                <a:ea typeface="+mn-lt"/>
                <a:cs typeface="+mn-lt"/>
              </a:rPr>
              <a:t>ngio,</a:t>
            </a:r>
            <a:r>
              <a:rPr lang="ja-JP" altLang="en-US" sz="1200">
                <a:ea typeface="+mn-lt"/>
                <a:cs typeface="+mn-lt"/>
              </a:rPr>
              <a:t> “</a:t>
            </a:r>
            <a:r>
              <a:rPr lang="en-US" altLang="ja-JP" sz="1200">
                <a:ea typeface="+mn-lt"/>
                <a:cs typeface="+mn-lt"/>
              </a:rPr>
              <a:t>At</a:t>
            </a:r>
            <a:r>
              <a:rPr lang="ja-JP" sz="1200">
                <a:ea typeface="+mn-lt"/>
                <a:cs typeface="+mn-lt"/>
              </a:rPr>
              <a:t>te</a:t>
            </a:r>
            <a:r>
              <a:rPr lang="en-US" altLang="ja-JP" sz="1200">
                <a:ea typeface="+mn-lt"/>
                <a:cs typeface="+mn-lt"/>
              </a:rPr>
              <a:t>nt</a:t>
            </a:r>
            <a:r>
              <a:rPr lang="ja-JP" sz="1200">
                <a:ea typeface="+mn-lt"/>
                <a:cs typeface="+mn-lt"/>
              </a:rPr>
              <a:t>i</a:t>
            </a:r>
            <a:r>
              <a:rPr lang="en-US" altLang="ja-JP" sz="1200">
                <a:ea typeface="+mn-lt"/>
                <a:cs typeface="+mn-lt"/>
              </a:rPr>
              <a:t>on-b</a:t>
            </a:r>
            <a:r>
              <a:rPr lang="ja-JP" sz="1200">
                <a:ea typeface="+mn-lt"/>
                <a:cs typeface="+mn-lt"/>
              </a:rPr>
              <a:t>as</a:t>
            </a:r>
            <a:r>
              <a:rPr lang="en-US" altLang="ja-JP" sz="1200">
                <a:ea typeface="+mn-lt"/>
                <a:cs typeface="+mn-lt"/>
              </a:rPr>
              <a:t>ed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mo</a:t>
            </a:r>
            <a:r>
              <a:rPr lang="ja-JP" sz="1200">
                <a:ea typeface="+mn-lt"/>
                <a:cs typeface="+mn-lt"/>
              </a:rPr>
              <a:t>de</a:t>
            </a:r>
            <a:r>
              <a:rPr lang="en-US" altLang="ja-JP" sz="1200">
                <a:ea typeface="+mn-lt"/>
                <a:cs typeface="+mn-lt"/>
              </a:rPr>
              <a:t>ls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for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speech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recognition,</a:t>
            </a:r>
            <a:r>
              <a:rPr lang="ja-JP" altLang="en-US" sz="1200">
                <a:ea typeface="+mn-lt"/>
                <a:cs typeface="+mn-lt"/>
              </a:rPr>
              <a:t>” </a:t>
            </a:r>
            <a:r>
              <a:rPr lang="en-US" altLang="ja-JP" sz="1200">
                <a:ea typeface="+mn-lt"/>
                <a:cs typeface="+mn-lt"/>
              </a:rPr>
              <a:t>in</a:t>
            </a:r>
            <a:r>
              <a:rPr lang="ja-JP" altLang="en-US" sz="1200" dirty="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Proc</a:t>
            </a:r>
            <a:r>
              <a:rPr lang="ja-JP" sz="1200">
                <a:ea typeface="+mn-lt"/>
                <a:cs typeface="+mn-lt"/>
              </a:rPr>
              <a:t>.</a:t>
            </a:r>
            <a:r>
              <a:rPr lang="ja-JP" altLang="en-US" sz="1200">
                <a:ea typeface="+mn-lt"/>
                <a:cs typeface="+mn-lt"/>
              </a:rPr>
              <a:t> </a:t>
            </a:r>
            <a:r>
              <a:rPr lang="en-US" altLang="ja-JP" sz="1200">
                <a:ea typeface="+mn-lt"/>
                <a:cs typeface="+mn-lt"/>
              </a:rPr>
              <a:t>NIPS,</a:t>
            </a:r>
            <a:r>
              <a:rPr lang="ja-JP" altLang="en-US" sz="120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2015,</a:t>
            </a:r>
            <a:r>
              <a:rPr lang="ja-JP" altLang="en-US" sz="120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p</a:t>
            </a:r>
            <a:r>
              <a:rPr lang="ja-JP" sz="1200">
                <a:ea typeface="+mn-lt"/>
                <a:cs typeface="+mn-lt"/>
              </a:rPr>
              <a:t>p</a:t>
            </a:r>
            <a:r>
              <a:rPr lang="en-US" altLang="ja-JP" sz="1200" dirty="0">
                <a:ea typeface="+mn-lt"/>
                <a:cs typeface="+mn-lt"/>
              </a:rPr>
              <a:t>.</a:t>
            </a:r>
            <a:r>
              <a:rPr lang="ja-JP" altLang="en-US" sz="1200">
                <a:ea typeface="+mn-lt"/>
                <a:cs typeface="+mn-lt"/>
              </a:rPr>
              <a:t> </a:t>
            </a:r>
            <a:r>
              <a:rPr lang="en-US" altLang="ja-JP" sz="1200">
                <a:ea typeface="+mn-lt"/>
                <a:cs typeface="+mn-lt"/>
              </a:rPr>
              <a:t>577–585</a:t>
            </a:r>
            <a:endParaRPr lang="ja-JP"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338366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AAAF5B-5D84-4570-80CA-B4F539EF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HGｺﾞｼｯｸE"/>
              </a:rPr>
              <a:t>目次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301123-F4AC-49C2-B7B2-201BF6BF1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510264" cy="43888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>
                <a:ea typeface="HGｺﾞｼｯｸE"/>
              </a:rPr>
              <a:t>１　音声AI</a:t>
            </a:r>
            <a:endParaRPr lang="ja-JP"/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１．１　全般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１．２　有望分野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２　</a:t>
            </a:r>
            <a:r>
              <a:rPr lang="ja-JP" altLang="en-US" cap="all">
                <a:ea typeface="+mn-lt"/>
                <a:cs typeface="+mn-lt"/>
              </a:rPr>
              <a:t>音声合成</a:t>
            </a:r>
            <a:r>
              <a:rPr lang="ja-JP" cap="all">
                <a:ea typeface="+mn-lt"/>
                <a:cs typeface="+mn-lt"/>
              </a:rPr>
              <a:t>研究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２．１　学会・論文誌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２．２　成果・Leading Team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３　音声合成モデル紹介：Tacotron 2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３．１　概要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３．２　Encoder-Decoder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３．３　Vocoder</a:t>
            </a:r>
            <a:endParaRPr lang="ja-JP" altLang="en-US" dirty="0">
              <a:ea typeface="HGｺﾞｼｯｸE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6C9076C3-AEEB-4392-A429-BDE236D5290E}"/>
              </a:ext>
            </a:extLst>
          </p:cNvPr>
          <p:cNvSpPr txBox="1">
            <a:spLocks/>
          </p:cNvSpPr>
          <p:nvPr/>
        </p:nvSpPr>
        <p:spPr>
          <a:xfrm>
            <a:off x="6067592" y="2178436"/>
            <a:ext cx="5510264" cy="1639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kumimoji="0" lang="ja-JP" altLang="en-US">
                <a:ea typeface="HGｺﾞｼｯｸE"/>
              </a:rPr>
              <a:t>４　音声信号処理</a:t>
            </a:r>
            <a:endParaRPr kumimoji="0"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４．１　音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４．２　音声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４．３　音声分析</a:t>
            </a:r>
            <a:endParaRPr lang="ja-JP" altLang="en-US" dirty="0"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262258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70840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>
                <a:ea typeface="HGｺﾞｼｯｸE"/>
              </a:rPr>
              <a:t>Uni-directional LSTM x 2 layers</a:t>
            </a:r>
            <a:endParaRPr lang="en-US" alt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>
                <a:ea typeface="HGｺﾞｼｯｸE"/>
                <a:cs typeface="+mn-lt"/>
              </a:rPr>
              <a:t>―1024 units / layer</a:t>
            </a:r>
          </a:p>
          <a:p>
            <a:pPr marL="305435" indent="-305435"/>
            <a:r>
              <a:rPr lang="en-US" altLang="ja-JP">
                <a:ea typeface="HGｺﾞｼｯｸE"/>
              </a:rPr>
              <a:t>2 Layer Pre-Net：前stepの予測値を受け渡す</a:t>
            </a:r>
            <a:endParaRPr lang="en-US" alt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―Input: output from Linear Projection</a:t>
            </a:r>
            <a:endParaRPr lang="en-US" alt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―Linear(# of mel channels, 256) + Linear(256, 256)</a:t>
            </a:r>
            <a:endParaRPr lang="en-US" alt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―Each layer followed by ReLU</a:t>
            </a:r>
            <a:endParaRPr lang="en-US" altLang="ja-JP" dirty="0">
              <a:ea typeface="HGｺﾞｼｯｸE"/>
            </a:endParaRPr>
          </a:p>
          <a:p>
            <a:pPr marL="305435" indent="-305435"/>
            <a:r>
              <a:rPr lang="en-US" altLang="ja-JP">
                <a:ea typeface="HGｺﾞｼｯｸE"/>
              </a:rPr>
              <a:t>Linear Projection</a:t>
            </a:r>
            <a:endParaRPr lang="en-US" alt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―Input: concat(LSTM outputs, Attention context vectors)</a:t>
            </a: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―Linear(1024 + 512, # of mel channels)</a:t>
            </a:r>
            <a:endParaRPr lang="en-US" altLang="ja-JP" dirty="0">
              <a:ea typeface="HGｺﾞｼｯｸE"/>
            </a:endParaRPr>
          </a:p>
          <a:p>
            <a:pPr marL="305435" indent="-305435"/>
            <a:r>
              <a:rPr lang="en-US" altLang="ja-JP">
                <a:ea typeface="HGｺﾞｼｯｸE"/>
              </a:rPr>
              <a:t>5 Conv-layer Post-Net</a:t>
            </a:r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―1D Conv x 4 layers (kernel size = 5, filters = 512, BN, activation='tanh')</a:t>
            </a:r>
          </a:p>
          <a:p>
            <a:pPr marL="629920" lvl="1" indent="-305435">
              <a:buNone/>
            </a:pPr>
            <a:r>
              <a:rPr lang="en-US">
                <a:ea typeface="+mn-lt"/>
                <a:cs typeface="+mn-lt"/>
              </a:rPr>
              <a:t>―1D Conv x 1 layer (kernel size = 5, filters = 512, BN, activation=None)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(5/</a:t>
            </a:r>
            <a:r>
              <a:rPr lang="en-US" altLang="ja-JP">
                <a:ea typeface="+mj-lt"/>
                <a:cs typeface="+mj-lt"/>
              </a:rPr>
              <a:t>5</a:t>
            </a:r>
            <a:r>
              <a:rPr lang="ja-JP">
                <a:ea typeface="+mj-lt"/>
                <a:cs typeface="+mj-lt"/>
              </a:rPr>
              <a:t>) </a:t>
            </a:r>
            <a:r>
              <a:rPr lang="en-US" altLang="ja-JP">
                <a:ea typeface="+mj-lt"/>
                <a:cs typeface="+mj-lt"/>
              </a:rPr>
              <a:t>decoder: Autoregressive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３．２　ENCODER-DECODER</a:t>
            </a:r>
          </a:p>
        </p:txBody>
      </p:sp>
      <p:pic>
        <p:nvPicPr>
          <p:cNvPr id="8" name="図 8" descr="スクリーンショットの写真と文字の加工写真&#10;&#10;高い精度で生成された説明">
            <a:extLst>
              <a:ext uri="{FF2B5EF4-FFF2-40B4-BE49-F238E27FC236}">
                <a16:creationId xmlns:a16="http://schemas.microsoft.com/office/drawing/2014/main" id="{04FA89BC-6D08-4020-873C-D872B8F2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35" y="2768466"/>
            <a:ext cx="4093579" cy="342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44797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en-US" altLang="ja-JP">
                <a:ea typeface="HGｺﾞｼｯｸE"/>
              </a:rPr>
              <a:t>モジュール：Parallel WaveNet</a:t>
            </a:r>
            <a:endParaRPr lang="ja-JP" altLang="en-US"/>
          </a:p>
          <a:p>
            <a:pPr marL="324485" lvl="1" indent="0">
              <a:buNone/>
            </a:pPr>
            <a:r>
              <a:rPr lang="en-US" altLang="ja-JP">
                <a:ea typeface="HGｺﾞｼｯｸE"/>
              </a:rPr>
              <a:t>―30 Dilated Conv layers</a:t>
            </a:r>
          </a:p>
          <a:p>
            <a:pPr marL="629920" lvl="1" indent="-305435">
              <a:buNone/>
            </a:pPr>
            <a:r>
              <a:rPr lang="en-US">
                <a:ea typeface="+mn-lt"/>
                <a:cs typeface="+mn-lt"/>
              </a:rPr>
              <a:t>―10 component mixture of logistic distributions(PixelCNN, Parallel WaveNet) (?)</a:t>
            </a:r>
          </a:p>
          <a:p>
            <a:pPr marL="629920" lvl="1" indent="-305435">
              <a:buNone/>
            </a:pPr>
            <a:r>
              <a:rPr lang="en-US">
                <a:ea typeface="HGｺﾞｼｯｸE"/>
              </a:rPr>
              <a:t>―</a:t>
            </a:r>
            <a:r>
              <a:rPr lang="en-US">
                <a:ea typeface="+mn-lt"/>
                <a:cs typeface="+mn-lt"/>
              </a:rPr>
              <a:t>Generates16 bit samples at 24 kHz</a:t>
            </a:r>
            <a:endParaRPr lang="en-US" dirty="0">
              <a:ea typeface="HGｺﾞｼｯｸE"/>
            </a:endParaRPr>
          </a:p>
          <a:p>
            <a:pPr marL="305435" indent="-305435"/>
            <a:endParaRPr lang="en-US" altLang="ja-JP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３．３　vocoder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３　音声合成モデル：TACOTRON 2</a:t>
            </a:r>
            <a:endParaRPr kumimoji="1" lang="ja-JP" altLang="en-US" sz="1600"/>
          </a:p>
        </p:txBody>
      </p:sp>
      <p:pic>
        <p:nvPicPr>
          <p:cNvPr id="2" name="図 3">
            <a:extLst>
              <a:ext uri="{FF2B5EF4-FFF2-40B4-BE49-F238E27FC236}">
                <a16:creationId xmlns:a16="http://schemas.microsoft.com/office/drawing/2014/main" id="{65F8B508-6F78-4A56-A8CB-9A2D01A5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940" y="2045044"/>
            <a:ext cx="4771767" cy="20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5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305443-79F0-4337-8FFD-CCC012B6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42" y="1005839"/>
            <a:ext cx="6432313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000">
                <a:solidFill>
                  <a:schemeClr val="tx2"/>
                </a:solidFill>
                <a:ea typeface="HGｺﾞｼｯｸE"/>
              </a:rPr>
              <a:t>４　音声信号処理</a:t>
            </a:r>
            <a:endParaRPr kumimoji="1" lang="en-US" altLang="ja-JP" sz="4000">
              <a:solidFill>
                <a:schemeClr val="tx2"/>
              </a:solidFill>
              <a:ea typeface="HGｺﾞｼｯｸ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9D8BCF-30EE-4A2B-82EF-F2D0F0738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5391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４．１　音</a:t>
            </a:r>
            <a:endParaRPr lang="ja-JP" altLang="en-US" dirty="0">
              <a:solidFill>
                <a:srgbClr val="FFFFFF"/>
              </a:solidFill>
              <a:ea typeface="HGｺﾞｼｯｸE"/>
            </a:endParaRPr>
          </a:p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４．２　音声</a:t>
            </a:r>
            <a:endParaRPr lang="ja-JP" altLang="en-US" dirty="0">
              <a:solidFill>
                <a:srgbClr val="FFFFFF"/>
              </a:solidFill>
              <a:ea typeface="HGｺﾞｼｯｸE"/>
            </a:endParaRPr>
          </a:p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４．３　音声分析</a:t>
            </a:r>
            <a:endParaRPr lang="ja-JP" altLang="en-US" dirty="0">
              <a:solidFill>
                <a:srgbClr val="FFFFFF"/>
              </a:solidFill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376031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1102961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音の周波数</a:t>
            </a:r>
            <a:endParaRPr lang="ja-JP"/>
          </a:p>
          <a:p>
            <a:pPr marL="0" indent="0">
              <a:buNone/>
            </a:pPr>
            <a:r>
              <a:rPr lang="ja-JP" altLang="en-US" dirty="0">
                <a:ea typeface="+mn-lt"/>
                <a:cs typeface="+mn-lt"/>
              </a:rPr>
              <a:t>　</a:t>
            </a:r>
            <a:r>
              <a:rPr lang="ja-JP">
                <a:ea typeface="+mn-lt"/>
                <a:cs typeface="+mn-lt"/>
              </a:rPr>
              <a:t>―人の可聴周波数：20~20000Hz</a:t>
            </a:r>
            <a:endParaRPr lang="ja-JP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dirty="0">
                <a:solidFill>
                  <a:srgbClr val="FF0000"/>
                </a:solidFill>
                <a:ea typeface="+mn-lt"/>
                <a:cs typeface="+mn-lt"/>
              </a:rPr>
              <a:t>　</a:t>
            </a:r>
            <a:r>
              <a:rPr lang="ja-JP">
                <a:solidFill>
                  <a:schemeClr val="tx1"/>
                </a:solidFill>
                <a:ea typeface="+mn-lt"/>
                <a:cs typeface="+mn-lt"/>
              </a:rPr>
              <a:t>―</a:t>
            </a:r>
            <a:r>
              <a:rPr lang="ja-JP">
                <a:solidFill>
                  <a:srgbClr val="FF0000"/>
                </a:solidFill>
                <a:ea typeface="+mn-lt"/>
                <a:cs typeface="+mn-lt"/>
              </a:rPr>
              <a:t>メルスケール</a:t>
            </a:r>
            <a:r>
              <a:rPr lang="en-US" altLang="ja-JP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altLang="ja-JP" err="1">
                <a:solidFill>
                  <a:srgbClr val="FF0000"/>
                </a:solidFill>
                <a:ea typeface="+mn-lt"/>
                <a:cs typeface="+mn-lt"/>
              </a:rPr>
              <a:t>mel</a:t>
            </a:r>
            <a:r>
              <a:rPr lang="en-US" altLang="ja-JP" dirty="0">
                <a:solidFill>
                  <a:srgbClr val="FF0000"/>
                </a:solidFill>
                <a:ea typeface="+mn-lt"/>
                <a:cs typeface="+mn-lt"/>
              </a:rPr>
              <a:t>]</a:t>
            </a:r>
            <a:r>
              <a:rPr lang="ja-JP">
                <a:ea typeface="+mn-lt"/>
                <a:cs typeface="+mn-lt"/>
              </a:rPr>
              <a:t>：人が知覚する</a:t>
            </a:r>
            <a:r>
              <a:rPr lang="ja-JP">
                <a:solidFill>
                  <a:srgbClr val="FF0000"/>
                </a:solidFill>
                <a:ea typeface="+mn-lt"/>
                <a:cs typeface="+mn-lt"/>
              </a:rPr>
              <a:t>音の高さ</a:t>
            </a:r>
            <a:r>
              <a:rPr lang="ja-JP">
                <a:ea typeface="+mn-lt"/>
                <a:cs typeface="+mn-lt"/>
              </a:rPr>
              <a:t>の尺度</a:t>
            </a:r>
            <a:endParaRPr lang="en-US" altLang="ja-JP">
              <a:ea typeface="+mn-lt"/>
              <a:cs typeface="+mn-lt"/>
            </a:endParaRPr>
          </a:p>
          <a:p>
            <a:pPr marL="305435" indent="-305435"/>
            <a:endParaRPr lang="ja-JP" dirty="0">
              <a:ea typeface="+mn-lt"/>
              <a:cs typeface="+mn-lt"/>
            </a:endParaRPr>
          </a:p>
          <a:p>
            <a:pPr marL="0" indent="0">
              <a:buNone/>
            </a:pPr>
            <a:endParaRPr lang="ja-JP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ja-JP">
                <a:ea typeface="+mn-lt"/>
                <a:cs typeface="+mn-lt"/>
              </a:rPr>
              <a:t>f : 周波数(Hz) </a:t>
            </a:r>
            <a:endParaRPr lang="ja-JP" dirty="0">
              <a:ea typeface="+mn-lt"/>
              <a:cs typeface="+mn-lt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音の強さ：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音圧(Sound pressure)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音圧レベル(Sound Pressure Level, SPL)[dB SPL]</a:t>
            </a:r>
            <a:r>
              <a:rPr lang="ja-JP" altLang="en-US">
                <a:ea typeface="HGｺﾞｼｯｸE"/>
              </a:rPr>
              <a:t>：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音の強さ</a:t>
            </a:r>
            <a:r>
              <a:rPr lang="ja-JP" altLang="en-US">
                <a:ea typeface="HGｺﾞｼｯｸE"/>
              </a:rPr>
              <a:t>の尺度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0" indent="0" algn="ctr">
              <a:buNone/>
            </a:pPr>
            <a:r>
              <a:rPr lang="ja-JP" altLang="en-US">
                <a:ea typeface="HGｺﾞｼｯｸE"/>
              </a:rPr>
              <a:t>p_ref = 20e+6 Pa</a:t>
            </a:r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４．１　音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４　音声信号処理</a:t>
            </a:r>
            <a:endParaRPr kumimoji="1" lang="ja-JP" altLang="en-US" sz="1600"/>
          </a:p>
        </p:txBody>
      </p:sp>
      <p:pic>
        <p:nvPicPr>
          <p:cNvPr id="2" name="グラフィックス 3">
            <a:extLst>
              <a:ext uri="{FF2B5EF4-FFF2-40B4-BE49-F238E27FC236}">
                <a16:creationId xmlns:a16="http://schemas.microsoft.com/office/drawing/2014/main" id="{92BF1F34-E480-4B4C-A8BA-3AB22F71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9079" y="3139517"/>
            <a:ext cx="3044138" cy="681938"/>
          </a:xfrm>
          <a:prstGeom prst="rect">
            <a:avLst/>
          </a:prstGeom>
        </p:spPr>
      </p:pic>
      <p:pic>
        <p:nvPicPr>
          <p:cNvPr id="8" name="グラフィックス 8">
            <a:extLst>
              <a:ext uri="{FF2B5EF4-FFF2-40B4-BE49-F238E27FC236}">
                <a16:creationId xmlns:a16="http://schemas.microsoft.com/office/drawing/2014/main" id="{B8DE86F4-EC24-447F-83B6-6631965BF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6538" y="5276592"/>
            <a:ext cx="4378925" cy="6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1102961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音の大きさ：人の知覚に基づいた非物理学的特性</a:t>
            </a:r>
            <a:endParaRPr lang="ja-JP"/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―音圧と等価</a:t>
            </a:r>
            <a:endParaRPr lang="ja-JP"/>
          </a:p>
          <a:p>
            <a:pPr marL="0" indent="0">
              <a:buNone/>
            </a:pPr>
            <a:r>
              <a:rPr lang="ja-JP" altLang="en-US">
                <a:ea typeface="+mn-lt"/>
                <a:cs typeface="+mn-lt"/>
              </a:rPr>
              <a:t>　</a:t>
            </a:r>
            <a:r>
              <a:rPr lang="ja-JP">
                <a:ea typeface="+mn-lt"/>
                <a:cs typeface="+mn-lt"/>
              </a:rPr>
              <a:t>―</a:t>
            </a:r>
            <a:r>
              <a:rPr lang="ja-JP">
                <a:solidFill>
                  <a:srgbClr val="FF0000"/>
                </a:solidFill>
                <a:ea typeface="+mn-lt"/>
                <a:cs typeface="+mn-lt"/>
              </a:rPr>
              <a:t>等ラウドネス</a:t>
            </a:r>
            <a:r>
              <a:rPr lang="ja-JP" altLang="en-US">
                <a:solidFill>
                  <a:srgbClr val="FF0000"/>
                </a:solidFill>
                <a:ea typeface="+mn-lt"/>
                <a:cs typeface="+mn-lt"/>
              </a:rPr>
              <a:t>曲線</a:t>
            </a:r>
            <a:r>
              <a:rPr lang="en-US" alt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altLang="en-US" dirty="0" err="1">
                <a:solidFill>
                  <a:srgbClr val="FF0000"/>
                </a:solidFill>
                <a:ea typeface="+mn-lt"/>
                <a:cs typeface="+mn-lt"/>
              </a:rPr>
              <a:t>Phon</a:t>
            </a:r>
            <a:r>
              <a:rPr lang="en-US" altLang="en-US" dirty="0">
                <a:solidFill>
                  <a:srgbClr val="FF0000"/>
                </a:solidFill>
                <a:ea typeface="+mn-lt"/>
                <a:cs typeface="+mn-lt"/>
              </a:rPr>
              <a:t>]</a:t>
            </a:r>
            <a:r>
              <a:rPr lang="ja-JP">
                <a:ea typeface="+mn-lt"/>
                <a:cs typeface="+mn-lt"/>
              </a:rPr>
              <a:t>：人が同じ「大きさ」と</a:t>
            </a:r>
            <a:r>
              <a:rPr lang="ja-JP" altLang="en-US">
                <a:ea typeface="+mn-lt"/>
                <a:cs typeface="+mn-lt"/>
              </a:rPr>
              <a:t>感</a:t>
            </a:r>
            <a:r>
              <a:rPr lang="ja-JP">
                <a:ea typeface="+mn-lt"/>
                <a:cs typeface="+mn-lt"/>
              </a:rPr>
              <a:t>じる音</a:t>
            </a:r>
            <a:r>
              <a:rPr lang="ja-JP" altLang="en-US">
                <a:ea typeface="+mn-lt"/>
                <a:cs typeface="+mn-lt"/>
              </a:rPr>
              <a:t>を</a:t>
            </a:r>
            <a:endParaRPr lang="ja-JP">
              <a:solidFill>
                <a:srgbClr val="3D3D3D"/>
              </a:solidFill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　　　　　　　　　　　　Hz–dBSPL平面にプロットしたもの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0" indent="0" algn="ctr">
              <a:buNone/>
            </a:pPr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４．１　音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4" name="グラフィックス 5">
            <a:extLst>
              <a:ext uri="{FF2B5EF4-FFF2-40B4-BE49-F238E27FC236}">
                <a16:creationId xmlns:a16="http://schemas.microsoft.com/office/drawing/2014/main" id="{584B4767-6681-4786-BAB5-7EBF6B62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2994" y="2197678"/>
            <a:ext cx="4401064" cy="39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1102961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音声と人の特性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  <a:cs typeface="+mn-lt"/>
              </a:rPr>
              <a:t>　―大きい音では知覚上の分解能が落ちる（？）</a:t>
            </a:r>
            <a:endParaRPr lang="ja-JP" altLang="en-US" dirty="0">
              <a:ea typeface="HGｺﾞｼｯｸE"/>
              <a:cs typeface="+mn-lt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  <a:cs typeface="+mn-lt"/>
              </a:rPr>
              <a:t>　―700~5000kHzで敏感、位相には鈍感</a:t>
            </a:r>
            <a:endParaRPr lang="ja-JP" altLang="en-US" dirty="0">
              <a:ea typeface="HGｺﾞｼｯｸE"/>
              <a:cs typeface="+mn-lt"/>
            </a:endParaRPr>
          </a:p>
          <a:p>
            <a:pPr marL="305435" indent="-305435"/>
            <a:endParaRPr lang="ja-JP" altLang="en-US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４．１　音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  <a:endParaRPr lang="ja-JP" sz="16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517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8383210" cy="4584465"/>
          </a:xfrm>
        </p:spPr>
        <p:txBody>
          <a:bodyPr>
            <a:normAutofit fontScale="92500" lnSpcReduction="10000"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さらなる人の特性として…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―経時マスキング効果：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大きい音を聞いてから20~100ms間別の音を知覚できない（時間分解能）</a:t>
            </a: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―同時マスキング効果：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大きい音の周辺周波数の別の音を知覚できない（周波数分解能）</a:t>
            </a: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―マガーク効果：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音声を認識するとき、相手の口唇の視覚的情報を無意識的に利用</a:t>
            </a: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―カクテルパーティ効果：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選択的注意(Selective attention)現象。両耳から、音源の位置特定や、他の方向からの音の認識を抑圧できる。</a:t>
            </a:r>
            <a:endParaRPr lang="ja-JP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４．１　音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図 3">
            <a:extLst>
              <a:ext uri="{FF2B5EF4-FFF2-40B4-BE49-F238E27FC236}">
                <a16:creationId xmlns:a16="http://schemas.microsoft.com/office/drawing/2014/main" id="{862EA69C-5012-43DA-87F9-E55BCB769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508" y="3433510"/>
            <a:ext cx="2259228" cy="292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1102961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  <a:cs typeface="+mn-lt"/>
              </a:rPr>
              <a:t>音の生成過程</a:t>
            </a:r>
            <a:endParaRPr lang="ja-JP" altLang="en-US" dirty="0">
              <a:ea typeface="HGｺﾞｼｯｸE"/>
              <a:cs typeface="+mn-lt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―肺からの気流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→　声帯振動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→　声紋波発生</a:t>
            </a:r>
            <a:endParaRPr lang="ja-JP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→　声道通過</a:t>
            </a:r>
            <a:endParaRPr lang="ja-JP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→　口唇で放射</a:t>
            </a:r>
            <a:endParaRPr lang="ja-JP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４．２　音声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図 3" descr="テキス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07546B7-B8B9-4D70-B2F9-DC01CB08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36" y="2119979"/>
            <a:ext cx="5945659" cy="330795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C6A592-2F31-44D1-B3A4-1326AB3BF78A}"/>
              </a:ext>
            </a:extLst>
          </p:cNvPr>
          <p:cNvSpPr txBox="1"/>
          <p:nvPr/>
        </p:nvSpPr>
        <p:spPr>
          <a:xfrm>
            <a:off x="584886" y="6474940"/>
            <a:ext cx="11042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dirty="0">
                <a:ea typeface="+mn-lt"/>
                <a:cs typeface="+mn-lt"/>
                <a:hlinkClick r:id="rId3"/>
              </a:rPr>
              <a:t>https://ahclab.naist.jp/lecture/2017/sp/material/slide.pdf</a:t>
            </a:r>
            <a:endParaRPr lang="ja-JP" sz="1200"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4279318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4789454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  <a:cs typeface="+mn-lt"/>
              </a:rPr>
              <a:t>音声の周波数特性</a:t>
            </a:r>
            <a:endParaRPr lang="ja-JP" altLang="en-US" dirty="0">
              <a:ea typeface="HGｺﾞｼｯｸE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―音声を一瞬（フレーム）取り出すと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包絡成分</a:t>
            </a:r>
            <a:r>
              <a:rPr lang="ja-JP" altLang="en-US">
                <a:ea typeface="HGｺﾞｼｯｸE"/>
              </a:rPr>
              <a:t>と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基本周波数</a:t>
            </a:r>
            <a:r>
              <a:rPr lang="ja-JP" altLang="en-US">
                <a:ea typeface="HGｺﾞｼｯｸE"/>
              </a:rPr>
              <a:t>の和でできている</a:t>
            </a: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声帯：基本周波数の微細構造の音波発生</a:t>
            </a: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声道：管の形が音波に共振特性を付与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４．２　音声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  <a:endParaRPr lang="ja-JP" sz="1600">
              <a:ea typeface="+mj-lt"/>
              <a:cs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C6A592-2F31-44D1-B3A4-1326AB3BF78A}"/>
              </a:ext>
            </a:extLst>
          </p:cNvPr>
          <p:cNvSpPr txBox="1"/>
          <p:nvPr/>
        </p:nvSpPr>
        <p:spPr>
          <a:xfrm>
            <a:off x="584886" y="6474940"/>
            <a:ext cx="11042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dirty="0">
                <a:ea typeface="+mn-lt"/>
                <a:cs typeface="+mn-lt"/>
                <a:hlinkClick r:id="rId2"/>
              </a:rPr>
              <a:t>https://ahclab.naist.jp/lecture/2017/sp/material/slide.pdf</a:t>
            </a:r>
            <a:endParaRPr lang="ja-JP" sz="1200">
              <a:ea typeface="HGｺﾞｼｯｸE"/>
            </a:endParaRPr>
          </a:p>
        </p:txBody>
      </p:sp>
      <p:pic>
        <p:nvPicPr>
          <p:cNvPr id="6" name="図 7" descr="テキスト, 地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854366F-2017-4F03-93ED-1DF70C70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83" y="1888257"/>
            <a:ext cx="5296930" cy="33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4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3883292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  <a:cs typeface="+mn-lt"/>
              </a:rPr>
              <a:t>音声の時系列信号</a:t>
            </a:r>
            <a:endParaRPr lang="ja-JP" altLang="en-US" dirty="0">
              <a:ea typeface="HGｺﾞｼｯｸE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声帯：有声音・無声音</a:t>
            </a: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声道：音色をつける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４．２　音声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C6A592-2F31-44D1-B3A4-1326AB3BF78A}"/>
              </a:ext>
            </a:extLst>
          </p:cNvPr>
          <p:cNvSpPr txBox="1"/>
          <p:nvPr/>
        </p:nvSpPr>
        <p:spPr>
          <a:xfrm>
            <a:off x="584886" y="6474940"/>
            <a:ext cx="11042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dirty="0">
                <a:ea typeface="+mn-lt"/>
                <a:cs typeface="+mn-lt"/>
                <a:hlinkClick r:id="rId2"/>
              </a:rPr>
              <a:t>https://ahclab.naist.jp/lecture/2017/sp/material/slide.pdf</a:t>
            </a:r>
            <a:endParaRPr lang="ja-JP" sz="1200">
              <a:ea typeface="HGｺﾞｼｯｸE"/>
            </a:endParaRPr>
          </a:p>
        </p:txBody>
      </p:sp>
      <p:pic>
        <p:nvPicPr>
          <p:cNvPr id="2" name="図 7">
            <a:extLst>
              <a:ext uri="{FF2B5EF4-FFF2-40B4-BE49-F238E27FC236}">
                <a16:creationId xmlns:a16="http://schemas.microsoft.com/office/drawing/2014/main" id="{4AAFEB3A-926D-4968-9978-543F79CF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11" y="2009001"/>
            <a:ext cx="7706497" cy="37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305443-79F0-4337-8FFD-CCC012B6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42" y="1005839"/>
            <a:ext cx="6432313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000">
                <a:solidFill>
                  <a:schemeClr val="tx2"/>
                </a:solidFill>
                <a:ea typeface="HGｺﾞｼｯｸE"/>
              </a:rPr>
              <a:t>１　</a:t>
            </a:r>
            <a:r>
              <a:rPr lang="ja-JP" altLang="en-US" sz="4000">
                <a:solidFill>
                  <a:schemeClr val="tx2"/>
                </a:solidFill>
                <a:ea typeface="HGｺﾞｼｯｸE"/>
                <a:cs typeface="+mj-lt"/>
              </a:rPr>
              <a:t>音声AI</a:t>
            </a:r>
            <a:endParaRPr lang="ja-JP" altLang="en-US" sz="4000">
              <a:solidFill>
                <a:schemeClr val="tx2"/>
              </a:solidFill>
              <a:ea typeface="HGｺﾞｼｯｸ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9D8BCF-30EE-4A2B-82EF-F2D0F0738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5391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１．１　テクノロジー全般１．２　有望分野</a:t>
            </a:r>
            <a:endParaRPr lang="en-US" altLang="ja-JP">
              <a:solidFill>
                <a:srgbClr val="FFFFFF"/>
              </a:solidFill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154022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4789454" cy="4584465"/>
          </a:xfrm>
        </p:spPr>
        <p:txBody>
          <a:bodyPr>
            <a:normAutofit/>
          </a:bodyPr>
          <a:lstStyle/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４．２　音声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  <a:endParaRPr lang="ja-JP" sz="1600">
              <a:ea typeface="+mj-lt"/>
              <a:cs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C6A592-2F31-44D1-B3A4-1326AB3BF78A}"/>
              </a:ext>
            </a:extLst>
          </p:cNvPr>
          <p:cNvSpPr txBox="1"/>
          <p:nvPr/>
        </p:nvSpPr>
        <p:spPr>
          <a:xfrm>
            <a:off x="584886" y="6474940"/>
            <a:ext cx="11042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dirty="0">
                <a:ea typeface="+mn-lt"/>
                <a:cs typeface="+mn-lt"/>
                <a:hlinkClick r:id="rId2"/>
              </a:rPr>
              <a:t>https://ahclab.naist.jp/lecture/2017/sp/material/slide.pdf</a:t>
            </a:r>
            <a:endParaRPr lang="ja-JP" sz="1200">
              <a:ea typeface="HGｺﾞｼｯｸE"/>
            </a:endParaRPr>
          </a:p>
        </p:txBody>
      </p:sp>
      <p:pic>
        <p:nvPicPr>
          <p:cNvPr id="2" name="図 7">
            <a:extLst>
              <a:ext uri="{FF2B5EF4-FFF2-40B4-BE49-F238E27FC236}">
                <a16:creationId xmlns:a16="http://schemas.microsoft.com/office/drawing/2014/main" id="{3B1AAACB-CF3F-4570-8DB7-787BE4EF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67" y="1859041"/>
            <a:ext cx="7078362" cy="45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9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737407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伝統的に７ステップの処理が踏まれる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(1/7) A/D変換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(2/7) 高域強調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(3/7)フレーム化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For every frame: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>
                <a:ea typeface="+mn-lt"/>
                <a:cs typeface="+mn-lt"/>
              </a:rPr>
              <a:t>(</a:t>
            </a:r>
            <a:r>
              <a:rPr lang="en-US" altLang="ja-JP" dirty="0">
                <a:ea typeface="+mn-lt"/>
                <a:cs typeface="+mn-lt"/>
              </a:rPr>
              <a:t>4</a:t>
            </a:r>
            <a:r>
              <a:rPr lang="ja-JP">
                <a:ea typeface="+mn-lt"/>
                <a:cs typeface="+mn-lt"/>
              </a:rPr>
              <a:t>/</a:t>
            </a:r>
            <a:r>
              <a:rPr lang="en-US" altLang="ja-JP" dirty="0">
                <a:ea typeface="+mn-lt"/>
                <a:cs typeface="+mn-lt"/>
              </a:rPr>
              <a:t>7</a:t>
            </a:r>
            <a:r>
              <a:rPr lang="ja-JP">
                <a:ea typeface="+mn-lt"/>
                <a:cs typeface="+mn-lt"/>
              </a:rPr>
              <a:t>)</a:t>
            </a:r>
            <a:r>
              <a:rPr lang="ja-JP">
                <a:ea typeface="HGｺﾞｼｯｸE"/>
              </a:rPr>
              <a:t>短時間</a:t>
            </a:r>
            <a:r>
              <a:rPr lang="ja-JP" altLang="en-US">
                <a:ea typeface="HGｺﾞｼｯｸE"/>
              </a:rPr>
              <a:t>フーリエ変換・パワースペクトル化</a:t>
            </a:r>
            <a:endParaRPr lang="ja-JP"/>
          </a:p>
          <a:p>
            <a:pPr marL="0" indent="0">
              <a:buNone/>
            </a:pPr>
            <a:r>
              <a:rPr lang="ja-JP">
                <a:ea typeface="+mn-lt"/>
                <a:cs typeface="+mn-lt"/>
              </a:rPr>
              <a:t>(</a:t>
            </a:r>
            <a:r>
              <a:rPr lang="en-US" altLang="ja-JP" dirty="0">
                <a:ea typeface="+mn-lt"/>
                <a:cs typeface="+mn-lt"/>
              </a:rPr>
              <a:t>5</a:t>
            </a:r>
            <a:r>
              <a:rPr lang="ja-JP">
                <a:ea typeface="+mn-lt"/>
                <a:cs typeface="+mn-lt"/>
              </a:rPr>
              <a:t>/</a:t>
            </a:r>
            <a:r>
              <a:rPr lang="en-US" altLang="ja-JP" dirty="0">
                <a:ea typeface="+mn-lt"/>
                <a:cs typeface="+mn-lt"/>
              </a:rPr>
              <a:t>7</a:t>
            </a:r>
            <a:r>
              <a:rPr lang="ja-JP">
                <a:ea typeface="+mn-lt"/>
                <a:cs typeface="+mn-lt"/>
              </a:rPr>
              <a:t>)</a:t>
            </a:r>
            <a:r>
              <a:rPr lang="ja-JP" altLang="en-US">
                <a:ea typeface="HGｺﾞｼｯｸE"/>
              </a:rPr>
              <a:t>メルフィルターバンク・対数化</a:t>
            </a:r>
            <a:endParaRPr lang="ja-JP"/>
          </a:p>
          <a:p>
            <a:pPr marL="0" indent="0">
              <a:buNone/>
            </a:pPr>
            <a:r>
              <a:rPr lang="ja-JP">
                <a:ea typeface="+mn-lt"/>
                <a:cs typeface="+mn-lt"/>
              </a:rPr>
              <a:t>(</a:t>
            </a:r>
            <a:r>
              <a:rPr lang="en-US" altLang="ja-JP">
                <a:ea typeface="+mn-lt"/>
                <a:cs typeface="+mn-lt"/>
              </a:rPr>
              <a:t>6</a:t>
            </a:r>
            <a:r>
              <a:rPr lang="ja-JP">
                <a:ea typeface="+mn-lt"/>
                <a:cs typeface="+mn-lt"/>
              </a:rPr>
              <a:t>/</a:t>
            </a:r>
            <a:r>
              <a:rPr lang="en-US" altLang="ja-JP">
                <a:ea typeface="+mn-lt"/>
                <a:cs typeface="+mn-lt"/>
              </a:rPr>
              <a:t>7</a:t>
            </a:r>
            <a:r>
              <a:rPr lang="ja-JP">
                <a:ea typeface="+mn-lt"/>
                <a:cs typeface="+mn-lt"/>
              </a:rPr>
              <a:t>)</a:t>
            </a:r>
            <a:r>
              <a:rPr lang="ja-JP" altLang="en-US">
                <a:ea typeface="HGｺﾞｼｯｸE"/>
              </a:rPr>
              <a:t>MFCC抽出</a:t>
            </a:r>
          </a:p>
          <a:p>
            <a:pPr marL="0" indent="0">
              <a:buNone/>
            </a:pPr>
            <a:r>
              <a:rPr lang="ja-JP">
                <a:ea typeface="+mn-lt"/>
                <a:cs typeface="+mn-lt"/>
              </a:rPr>
              <a:t>(</a:t>
            </a:r>
            <a:r>
              <a:rPr lang="en-US" altLang="ja-JP">
                <a:ea typeface="+mn-lt"/>
                <a:cs typeface="+mn-lt"/>
              </a:rPr>
              <a:t>7</a:t>
            </a:r>
            <a:r>
              <a:rPr lang="ja-JP">
                <a:ea typeface="+mn-lt"/>
                <a:cs typeface="+mn-lt"/>
              </a:rPr>
              <a:t>/</a:t>
            </a:r>
            <a:r>
              <a:rPr lang="en-US" altLang="ja-JP">
                <a:ea typeface="+mn-lt"/>
                <a:cs typeface="+mn-lt"/>
              </a:rPr>
              <a:t>7</a:t>
            </a:r>
            <a:r>
              <a:rPr lang="ja-JP">
                <a:ea typeface="+mn-lt"/>
                <a:cs typeface="+mn-lt"/>
              </a:rPr>
              <a:t>)</a:t>
            </a:r>
            <a:r>
              <a:rPr lang="ja-JP" altLang="en-US">
                <a:ea typeface="HGｺﾞｼｯｸE"/>
              </a:rPr>
              <a:t>差分計算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４．３　音声分析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　音声信号処理</a:t>
            </a:r>
          </a:p>
        </p:txBody>
      </p:sp>
    </p:spTree>
    <p:extLst>
      <p:ext uri="{BB962C8B-B14F-4D97-AF65-F5344CB8AC3E}">
        <p14:creationId xmlns:p14="http://schemas.microsoft.com/office/powerpoint/2010/main" val="245079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9927804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電圧の時系列連続データを離散化</a:t>
            </a:r>
            <a:endParaRPr lang="ja-JP"/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―標本化(Sampling)：時系列を離散化</a:t>
            </a:r>
            <a:endParaRPr lang="ja-JP"/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―Sampling rate [Hz]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―量子化(Quantizing)：音圧を離散化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　―Quantizing level [bit]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 algn="ctr">
              <a:buNone/>
            </a:pPr>
            <a:r>
              <a:rPr lang="ja-JP" altLang="en-US" sz="2400" i="1">
                <a:ea typeface="HGｺﾞｼｯｸE"/>
              </a:rPr>
              <a:t>→音声分析で適切なSRとQLは？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3C9ADA2D-9552-4B7E-B911-4E963D555F87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４．３　音声分析</a:t>
            </a:r>
            <a:endParaRPr lang="ja-JP" altLang="en-US" sz="1600">
              <a:ea typeface="HGｺﾞｼｯｸE" panose="020B0909000000000000" pitchFamily="49" charset="-128"/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D7403CCE-6699-488B-B896-C8704980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(1/7) A/D変換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30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546907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>
                <a:ea typeface="+mn-lt"/>
                <a:cs typeface="+mn-lt"/>
              </a:rPr>
              <a:t>標本化定理(Sampling theorem)に基づき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―可聴音：~22.05 kHz　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―発声：~8 kHz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量子化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―音声認識では16bitで十分な性能が得られる</a:t>
            </a:r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7C6A592-2F31-44D1-B3A4-1326AB3BF78A}"/>
              </a:ext>
            </a:extLst>
          </p:cNvPr>
          <p:cNvSpPr txBox="1"/>
          <p:nvPr/>
        </p:nvSpPr>
        <p:spPr>
          <a:xfrm>
            <a:off x="584886" y="6474940"/>
            <a:ext cx="110428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ja-JP" sz="1200" dirty="0">
                <a:ea typeface="+mn-lt"/>
                <a:cs typeface="+mn-lt"/>
                <a:hlinkClick r:id="rId2"/>
              </a:rPr>
              <a:t>https://ahclab.naist.jp/lecture/2017/sp/material/slide.pdf</a:t>
            </a:r>
            <a:endParaRPr lang="ja-JP" sz="1200">
              <a:ea typeface="HGｺﾞｼｯｸE"/>
            </a:endParaRPr>
          </a:p>
        </p:txBody>
      </p:sp>
      <p:pic>
        <p:nvPicPr>
          <p:cNvPr id="2" name="図 5" descr="テキスト, 地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C0B02DF-9674-4E0D-97B4-BB4FE8B1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20" y="2006293"/>
            <a:ext cx="5451389" cy="3576521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596EFFA-BF9F-45E9-8B64-CD13F2DBF186}"/>
              </a:ext>
            </a:extLst>
          </p:cNvPr>
          <p:cNvSpPr txBox="1">
            <a:spLocks/>
          </p:cNvSpPr>
          <p:nvPr/>
        </p:nvSpPr>
        <p:spPr>
          <a:xfrm>
            <a:off x="3091673" y="2374084"/>
            <a:ext cx="5469075" cy="443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ja-JP" altLang="en-US">
                <a:ea typeface="HGｺﾞｼｯｸE"/>
              </a:rPr>
              <a:t>→　SR =  44.1 kHz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kumimoji="0" lang="ja-JP" altLang="en-US">
                <a:ea typeface="HGｺﾞｼｯｸE"/>
              </a:rPr>
              <a:t>→　SR = 16 kHz</a:t>
            </a:r>
            <a:endParaRPr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87502F0F-7A36-43D9-A2DF-9C484C0F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(1/7) A/D変換（続き）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313453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高調波ではパワーが落ちる　→　補償を行う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―一般的に　+6 dB / oct (周波数２倍あたり+6 dB)</a:t>
            </a:r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sz="2400" i="1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(2/7) 高域強調</a:t>
            </a:r>
            <a:r>
              <a:rPr lang="en-US" altLang="ja-JP">
                <a:ea typeface="+mj-lt"/>
                <a:cs typeface="+mj-lt"/>
              </a:rPr>
              <a:t>(High-Pass</a:t>
            </a:r>
            <a:r>
              <a:rPr lang="ja-JP" altLang="en-US" dirty="0">
                <a:ea typeface="+mj-lt"/>
                <a:cs typeface="+mj-lt"/>
              </a:rPr>
              <a:t> </a:t>
            </a:r>
            <a:r>
              <a:rPr lang="en-US" altLang="ja-JP">
                <a:ea typeface="+mj-lt"/>
                <a:cs typeface="+mj-lt"/>
              </a:rPr>
              <a:t>Filtering,</a:t>
            </a:r>
            <a:r>
              <a:rPr lang="ja-JP" altLang="en-US" dirty="0">
                <a:ea typeface="+mj-lt"/>
                <a:cs typeface="+mj-lt"/>
              </a:rPr>
              <a:t> </a:t>
            </a:r>
            <a:r>
              <a:rPr lang="en-US" altLang="ja-JP">
                <a:ea typeface="+mj-lt"/>
                <a:cs typeface="+mj-lt"/>
              </a:rPr>
              <a:t>HPF)</a:t>
            </a:r>
            <a:endParaRPr kumimoji="1" lang="ja-JP" altLang="en-US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グラフィックス 5">
            <a:extLst>
              <a:ext uri="{FF2B5EF4-FFF2-40B4-BE49-F238E27FC236}">
                <a16:creationId xmlns:a16="http://schemas.microsoft.com/office/drawing/2014/main" id="{E2839FA9-509F-473D-A9FD-BF2F10053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4264" y="2197678"/>
            <a:ext cx="4401064" cy="39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3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6313453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solidFill>
                  <a:srgbClr val="FF0000"/>
                </a:solidFill>
                <a:ea typeface="HGｺﾞｼｯｸE"/>
              </a:rPr>
              <a:t>音声フレーム(Speech frame)</a:t>
            </a:r>
            <a:endParaRPr lang="ja-JP">
              <a:solidFill>
                <a:srgbClr val="3D3D3D"/>
              </a:solidFill>
              <a:ea typeface="HGｺﾞｼｯｸE" panose="020B0909000000000000" pitchFamily="49" charset="-128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入力波形にたいして一定間隔で特徴を抽出するとき、その間隔ごとの分析対象</a:t>
            </a: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フレーム周期(Frame period)</a:t>
            </a: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　フレーム間隔。長過ぎると動的特徴を失う。</a:t>
            </a: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　一般に10ms前後（音素長</a:t>
            </a:r>
            <a:r>
              <a:rPr lang="en-US" altLang="en-US" dirty="0">
                <a:ea typeface="HGｺﾞｼｯｸE"/>
                <a:cs typeface="+mn-lt"/>
              </a:rPr>
              <a:t>(</a:t>
            </a:r>
            <a:r>
              <a:rPr lang="ja-JP">
                <a:ea typeface="+mn-lt"/>
                <a:cs typeface="+mn-lt"/>
              </a:rPr>
              <a:t>Phoneme</a:t>
            </a:r>
            <a:r>
              <a:rPr lang="ja-JP">
                <a:ea typeface="HGｺﾞｼｯｸE"/>
              </a:rPr>
              <a:t>)</a:t>
            </a:r>
            <a:r>
              <a:rPr lang="ja-JP" altLang="en-US">
                <a:ea typeface="HGｺﾞｼｯｸE"/>
              </a:rPr>
              <a:t>は30ms以上）</a:t>
            </a:r>
            <a:endParaRPr lang="ja-JP"/>
          </a:p>
          <a:p>
            <a:pPr marL="324485" lvl="1" indent="0">
              <a:buNone/>
            </a:pPr>
            <a:r>
              <a:rPr lang="ja-JP" altLang="en-US" dirty="0">
                <a:ea typeface="HGｺﾞｼｯｸE"/>
              </a:rPr>
              <a:t>　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(3/7) フレーム化</a:t>
            </a:r>
            <a:endParaRPr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644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9927803" cy="458446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20102010507070707" pitchFamily="18" charset="2"/>
              <a:buChar char="§"/>
            </a:pPr>
            <a:r>
              <a:rPr lang="ja-JP">
                <a:solidFill>
                  <a:schemeClr val="tx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音声フレーム(Speech frame)</a:t>
            </a:r>
            <a:r>
              <a:rPr lang="ja-JP" altLang="en-US">
                <a:solidFill>
                  <a:schemeClr val="tx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（続き）</a:t>
            </a:r>
            <a:endParaRPr lang="ja-JP">
              <a:solidFill>
                <a:schemeClr val="tx2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窓(Window)</a:t>
            </a:r>
            <a:r>
              <a:rPr lang="ja-JP" altLang="en-US">
                <a:ea typeface="HGｺﾞｼｯｸE"/>
              </a:rPr>
              <a:t>をかけて当該フレームの特徴量を抽出</a:t>
            </a:r>
            <a:endParaRPr lang="ja-JP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　一般に、両端が減衰する窓をかける(e.g. Hamming window, Hanning window)</a:t>
            </a:r>
            <a:endParaRPr lang="ja-JP" altLang="en-US">
              <a:solidFill>
                <a:srgbClr val="3D3D3D"/>
              </a:solidFill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フレーム長(Frame length)</a:t>
            </a:r>
            <a:endParaRPr lang="ja-JP" altLang="en-US" dirty="0">
              <a:solidFill>
                <a:srgbClr val="FF0000"/>
              </a:solidFill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　窓の長さ。一般に20~80ms</a:t>
            </a: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―フレーム周期(10 ms)＜フレーム長(30 ms)</a:t>
            </a: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　：Overlap発生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(3/7) フレーム化（</a:t>
            </a:r>
            <a:r>
              <a:rPr lang="ja-JP" altLang="en-US">
                <a:ea typeface="+mj-lt"/>
                <a:cs typeface="+mj-lt"/>
              </a:rPr>
              <a:t>続</a:t>
            </a:r>
            <a:r>
              <a:rPr lang="ja-JP">
                <a:ea typeface="+mj-lt"/>
                <a:cs typeface="+mj-lt"/>
              </a:rPr>
              <a:t>き）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4" name="図 5" descr="文字と写真のスクリーンショット&#10;&#10;高い精度で生成された説明">
            <a:extLst>
              <a:ext uri="{FF2B5EF4-FFF2-40B4-BE49-F238E27FC236}">
                <a16:creationId xmlns:a16="http://schemas.microsoft.com/office/drawing/2014/main" id="{E43711E1-CCB8-436D-9CE3-60FD0406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265" y="1969478"/>
            <a:ext cx="4771767" cy="2383586"/>
          </a:xfrm>
          <a:prstGeom prst="rect">
            <a:avLst/>
          </a:prstGeom>
        </p:spPr>
      </p:pic>
      <p:pic>
        <p:nvPicPr>
          <p:cNvPr id="8" name="図 8" descr="文字と写真のスクリーンショット&#10;&#10;高い精度で生成された説明">
            <a:extLst>
              <a:ext uri="{FF2B5EF4-FFF2-40B4-BE49-F238E27FC236}">
                <a16:creationId xmlns:a16="http://schemas.microsoft.com/office/drawing/2014/main" id="{ABFC62AD-36D5-4E3E-882D-12D62788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265" y="4452552"/>
            <a:ext cx="4771768" cy="2401330"/>
          </a:xfrm>
          <a:prstGeom prst="rect">
            <a:avLst/>
          </a:prstGeom>
        </p:spPr>
      </p:pic>
      <p:pic>
        <p:nvPicPr>
          <p:cNvPr id="2" name="図 5" descr="文字と写真のスクリーンショット&#10;&#10;高い精度で生成された説明">
            <a:extLst>
              <a:ext uri="{FF2B5EF4-FFF2-40B4-BE49-F238E27FC236}">
                <a16:creationId xmlns:a16="http://schemas.microsoft.com/office/drawing/2014/main" id="{4331E6CF-0BD3-46C8-8955-5AF2A6102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238" y="4649042"/>
            <a:ext cx="3814118" cy="16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40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9927803" cy="4584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HGｺﾞｼｯｸE"/>
              </a:rPr>
              <a:t>以下ではFor every frame:</a:t>
            </a:r>
            <a:endParaRPr lang="ja-JP" altLang="en-US" dirty="0">
              <a:ea typeface="HGｺﾞｼｯｸE"/>
            </a:endParaRPr>
          </a:p>
          <a:p>
            <a:pPr marL="305435" indent="-305435"/>
            <a:r>
              <a:rPr lang="ja-JP">
                <a:solidFill>
                  <a:srgbClr val="FF0000"/>
                </a:solidFill>
                <a:ea typeface="+mn-lt"/>
                <a:cs typeface="+mn-lt"/>
              </a:rPr>
              <a:t>短時間フーリエ変換(Short-Time Fourier Transformation, STFT)</a:t>
            </a:r>
          </a:p>
          <a:p>
            <a:pPr marL="324485" lvl="1" indent="0">
              <a:buNone/>
            </a:pPr>
            <a:r>
              <a:rPr lang="ja-JP">
                <a:ea typeface="+mn-lt"/>
                <a:cs typeface="+mn-lt"/>
              </a:rPr>
              <a:t>―フーリエ変換</a:t>
            </a:r>
            <a:r>
              <a:rPr lang="ja-JP" altLang="en-US">
                <a:ea typeface="+mn-lt"/>
                <a:cs typeface="+mn-lt"/>
              </a:rPr>
              <a:t>：関数</a:t>
            </a:r>
            <a:r>
              <a:rPr lang="ja-JP">
                <a:ea typeface="+mn-lt"/>
                <a:cs typeface="+mn-lt"/>
              </a:rPr>
              <a:t>の周波数特性を抽出</a:t>
            </a:r>
            <a:endParaRPr lang="en-US" altLang="ja-JP"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sz="1800">
                <a:ea typeface="+mn-lt"/>
                <a:cs typeface="+mn-lt"/>
              </a:rPr>
              <a:t>―STFT</a:t>
            </a:r>
            <a:r>
              <a:rPr lang="ja-JP" altLang="en-US" sz="1800">
                <a:ea typeface="+mn-lt"/>
                <a:cs typeface="+mn-lt"/>
              </a:rPr>
              <a:t>：</a:t>
            </a:r>
            <a:r>
              <a:rPr lang="ja-JP" sz="1800">
                <a:ea typeface="+mn-lt"/>
                <a:cs typeface="+mn-lt"/>
              </a:rPr>
              <a:t>窓関数をずらしながらかけてからフーリエ変換</a:t>
            </a:r>
            <a:endParaRPr lang="en-US" altLang="ja-JP" sz="1800"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sz="1800">
                <a:ea typeface="+mn-lt"/>
                <a:cs typeface="+mn-lt"/>
              </a:rPr>
              <a:t>―フレームを周期関数とみなして離散フーリエ変換(DFT)を施す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実用的には</a:t>
            </a:r>
            <a:r>
              <a:rPr lang="ja-JP" altLang="en-US">
                <a:solidFill>
                  <a:srgbClr val="FF0000"/>
                </a:solidFill>
                <a:ea typeface="HGｺﾞｼｯｸE"/>
              </a:rPr>
              <a:t>高速フーリエ変換(Fast Fourier Transformation)</a:t>
            </a:r>
            <a:endParaRPr lang="ja-JP" altLang="en-US">
              <a:solidFill>
                <a:srgbClr val="3D3D3D"/>
              </a:solidFill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―計算量：DFT ~ O(N^2) / FFT ~ O(N log N)</a:t>
            </a: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―この時、フレームのサンプル数Nは２のべき乗にする</a:t>
            </a: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e.g. SR = 16kHz, Frame length = 32ms　→　N = 512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(4/7) 短時間フーリエ変換・バワースペクトル</a:t>
            </a:r>
            <a:endParaRPr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7136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5870668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solidFill>
                  <a:srgbClr val="3D3D3D"/>
                </a:solidFill>
                <a:ea typeface="HGｺﾞｼｯｸE"/>
              </a:rPr>
              <a:t>FFTの結果、</a:t>
            </a:r>
            <a:endParaRPr lang="ja-JP" altLang="en-US" dirty="0">
              <a:solidFill>
                <a:srgbClr val="3D3D3D"/>
              </a:solidFill>
              <a:ea typeface="HGｺﾞｼｯｸE"/>
            </a:endParaRPr>
          </a:p>
          <a:p>
            <a:pPr marL="324485" lvl="1" indent="0">
              <a:buNone/>
            </a:pPr>
            <a:r>
              <a:rPr lang="ja-JP">
                <a:ea typeface="+mn-lt"/>
                <a:cs typeface="+mn-lt"/>
              </a:rPr>
              <a:t>―複素スペクトル</a:t>
            </a:r>
            <a:r>
              <a:rPr lang="ja-JP" altLang="en-US">
                <a:ea typeface="+mn-lt"/>
                <a:cs typeface="+mn-lt"/>
              </a:rPr>
              <a:t>：</a:t>
            </a:r>
            <a:r>
              <a:rPr lang="ja-JP">
                <a:ea typeface="+mn-lt"/>
                <a:cs typeface="+mn-lt"/>
              </a:rPr>
              <a:t>振幅・位相の情報を持つ</a:t>
            </a:r>
          </a:p>
          <a:p>
            <a:pPr marL="324485" lvl="1" indent="0">
              <a:buNone/>
            </a:pPr>
            <a:r>
              <a:rPr lang="ja-JP">
                <a:ea typeface="HGｺﾞｼｯｸE"/>
              </a:rPr>
              <a:t>―音の大きさを表す指標として</a:t>
            </a:r>
            <a:r>
              <a:rPr lang="ja-JP">
                <a:solidFill>
                  <a:srgbClr val="FF0000"/>
                </a:solidFill>
                <a:ea typeface="HGｺﾞｼｯｸE"/>
              </a:rPr>
              <a:t>パワースペクトル</a:t>
            </a:r>
            <a:r>
              <a:rPr lang="en-US" altLang="ja-JP" dirty="0">
                <a:solidFill>
                  <a:srgbClr val="FF0000"/>
                </a:solidFill>
                <a:ea typeface="+mn-lt"/>
                <a:cs typeface="+mn-lt"/>
              </a:rPr>
              <a:t>(Power</a:t>
            </a:r>
            <a:r>
              <a:rPr lang="ja-JP" altLang="en-US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ja-JP" dirty="0">
                <a:solidFill>
                  <a:srgbClr val="FF0000"/>
                </a:solidFill>
                <a:ea typeface="+mn-lt"/>
                <a:cs typeface="+mn-lt"/>
              </a:rPr>
              <a:t>spectrogram)</a:t>
            </a:r>
            <a:r>
              <a:rPr lang="ja-JP">
                <a:ea typeface="HGｺﾞｼｯｸE"/>
              </a:rPr>
              <a:t>を計算</a:t>
            </a:r>
            <a:r>
              <a:rPr lang="en-US" altLang="ja-JP" dirty="0">
                <a:ea typeface="HGｺﾞｼｯｸE"/>
              </a:rPr>
              <a:t>(Mean Square)</a:t>
            </a:r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(4/7) 短時間フーリエ変換・バワースペクトル（</a:t>
            </a:r>
            <a:r>
              <a:rPr lang="ja-JP" altLang="en-US">
                <a:ea typeface="+mj-lt"/>
                <a:cs typeface="+mj-lt"/>
              </a:rPr>
              <a:t>続</a:t>
            </a:r>
            <a:r>
              <a:rPr lang="ja-JP">
                <a:ea typeface="+mj-lt"/>
                <a:cs typeface="+mj-lt"/>
              </a:rPr>
              <a:t>き）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図 3" descr="スクリーンショットの画面&#10;&#10;高い精度で生成された説明">
            <a:extLst>
              <a:ext uri="{FF2B5EF4-FFF2-40B4-BE49-F238E27FC236}">
                <a16:creationId xmlns:a16="http://schemas.microsoft.com/office/drawing/2014/main" id="{36CC1089-0B36-4E52-B569-F7D8848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30" y="2299588"/>
            <a:ext cx="4946821" cy="37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4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9927803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solidFill>
                  <a:srgbClr val="FF0000"/>
                </a:solidFill>
                <a:ea typeface="+mn-lt"/>
                <a:cs typeface="+mn-lt"/>
              </a:rPr>
              <a:t>メル</a:t>
            </a:r>
            <a:r>
              <a:rPr lang="ja-JP">
                <a:solidFill>
                  <a:srgbClr val="FF0000"/>
                </a:solidFill>
                <a:ea typeface="+mn-lt"/>
                <a:cs typeface="+mn-lt"/>
              </a:rPr>
              <a:t>フ</a:t>
            </a:r>
            <a:r>
              <a:rPr lang="ja-JP" altLang="en-US">
                <a:solidFill>
                  <a:srgbClr val="FF0000"/>
                </a:solidFill>
                <a:ea typeface="+mn-lt"/>
                <a:cs typeface="+mn-lt"/>
              </a:rPr>
              <a:t>ィルタ</a:t>
            </a:r>
            <a:r>
              <a:rPr lang="ja-JP">
                <a:solidFill>
                  <a:srgbClr val="FF0000"/>
                </a:solidFill>
                <a:ea typeface="+mn-lt"/>
                <a:cs typeface="+mn-lt"/>
              </a:rPr>
              <a:t>ー</a:t>
            </a:r>
            <a:r>
              <a:rPr lang="ja-JP" altLang="en-US">
                <a:solidFill>
                  <a:srgbClr val="FF0000"/>
                </a:solidFill>
                <a:ea typeface="+mn-lt"/>
                <a:cs typeface="+mn-lt"/>
              </a:rPr>
              <a:t>バンク(</a:t>
            </a:r>
            <a:r>
              <a:rPr lang="en-US" altLang="ja-JP">
                <a:solidFill>
                  <a:srgbClr val="FF0000"/>
                </a:solidFill>
                <a:ea typeface="+mn-lt"/>
                <a:cs typeface="+mn-lt"/>
              </a:rPr>
              <a:t>Mel filter banks)</a:t>
            </a:r>
            <a:endParaRPr lang="ja-JP" altLang="en-US"/>
          </a:p>
          <a:p>
            <a:pPr marL="324485" lvl="1" indent="0">
              <a:buNone/>
            </a:pPr>
            <a:r>
              <a:rPr lang="en-US" altLang="ja-JP">
                <a:ea typeface="+mn-lt"/>
                <a:cs typeface="+mn-lt"/>
              </a:rPr>
              <a:t>―人は</a:t>
            </a:r>
            <a:r>
              <a:rPr lang="ja-JP" altLang="en-US">
                <a:ea typeface="+mn-lt"/>
                <a:cs typeface="+mn-lt"/>
              </a:rPr>
              <a:t>周波数の微小な差に鈍感</a:t>
            </a:r>
            <a:endParaRPr lang="en-US" altLang="ja-JP"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+mn-lt"/>
                <a:cs typeface="+mn-lt"/>
              </a:rPr>
              <a:t>　→隣接なビンのパワーをまとめる</a:t>
            </a:r>
            <a:endParaRPr lang="en-US"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+mn-lt"/>
                <a:cs typeface="+mn-lt"/>
              </a:rPr>
              <a:t>―フィルター数は約20~40</a:t>
            </a:r>
            <a:endParaRPr lang="ja-JP" alt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altLang="ja-JP" dirty="0">
              <a:ea typeface="+mn-lt"/>
              <a:cs typeface="+mn-lt"/>
            </a:endParaRPr>
          </a:p>
          <a:p>
            <a:pPr marL="305435" indent="-305435"/>
            <a:r>
              <a:rPr lang="en-US" altLang="ja-JP">
                <a:ea typeface="+mn-lt"/>
                <a:cs typeface="+mn-lt"/>
              </a:rPr>
              <a:t>その後、各フィルター出力値に対数を取る</a:t>
            </a:r>
            <a:endParaRPr lang="en-US" altLang="ja-JP" dirty="0">
              <a:ea typeface="+mn-lt"/>
              <a:cs typeface="+mn-lt"/>
            </a:endParaRPr>
          </a:p>
          <a:p>
            <a:pPr marL="305435" indent="-305435"/>
            <a:endParaRPr lang="en-US" altLang="ja-JP" dirty="0">
              <a:solidFill>
                <a:srgbClr val="FF0000"/>
              </a:solidFill>
              <a:ea typeface="+mn-lt"/>
              <a:cs typeface="+mn-lt"/>
            </a:endParaRPr>
          </a:p>
          <a:p>
            <a:pPr marL="324485" lvl="1" indent="0">
              <a:buNone/>
            </a:pPr>
            <a:endParaRPr lang="ja-JP" altLang="en-US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>
                <a:ea typeface="+mj-lt"/>
                <a:cs typeface="+mj-lt"/>
              </a:rPr>
              <a:t>(</a:t>
            </a:r>
            <a:r>
              <a:rPr lang="en-US" altLang="ja-JP">
                <a:ea typeface="+mj-lt"/>
                <a:cs typeface="+mj-lt"/>
              </a:rPr>
              <a:t>5</a:t>
            </a:r>
            <a:r>
              <a:rPr lang="ja-JP">
                <a:ea typeface="+mj-lt"/>
                <a:cs typeface="+mj-lt"/>
              </a:rPr>
              <a:t>/7) メルフィルターバンク</a:t>
            </a:r>
            <a:r>
              <a:rPr lang="ja-JP" altLang="en-US">
                <a:ea typeface="+mj-lt"/>
                <a:cs typeface="+mj-lt"/>
              </a:rPr>
              <a:t>・対数化</a:t>
            </a:r>
            <a:endParaRPr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図 3" descr="文字と写真のスクリーンショット&#10;&#10;高い精度で生成された説明">
            <a:extLst>
              <a:ext uri="{FF2B5EF4-FFF2-40B4-BE49-F238E27FC236}">
                <a16:creationId xmlns:a16="http://schemas.microsoft.com/office/drawing/2014/main" id="{6C5426A7-9A8F-46F4-92C4-BD427F85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239" y="2248780"/>
            <a:ext cx="5914766" cy="31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804996-2C54-4A14-86C7-DBA151A5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１　</a:t>
            </a:r>
            <a:r>
              <a:rPr lang="ja-JP">
                <a:ea typeface="+mj-lt"/>
                <a:cs typeface="+mj-lt"/>
              </a:rPr>
              <a:t>音声AI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F108A2-79D1-4D5F-82CF-15E72F70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ja-JP" altLang="en-US">
                <a:ea typeface="HGｺﾞｼｯｸE"/>
              </a:rPr>
              <a:t>音声製品は様々な場面で活躍している。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 dirty="0">
                <a:ea typeface="+mn-lt"/>
                <a:cs typeface="+mn-lt"/>
              </a:rPr>
              <a:t>　</a:t>
            </a:r>
            <a:r>
              <a:rPr lang="ja-JP">
                <a:ea typeface="+mn-lt"/>
                <a:cs typeface="+mn-lt"/>
              </a:rPr>
              <a:t>―Automatic Response System(ARS)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―AI秘書　e.g. Siri(APPLE), Amazon Echo(AMAZON), Google Home(GOOGLE)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これらの製品の裏には高度な音声テクノロジーがある</a:t>
            </a:r>
            <a:endParaRPr lang="ja-JP" altLang="en-US" dirty="0"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1402895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5613236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>
                <a:ea typeface="+mn-lt"/>
                <a:cs typeface="+mn-lt"/>
              </a:rPr>
              <a:t>MFCC</a:t>
            </a:r>
            <a:r>
              <a:rPr lang="ja-JP" altLang="en-US">
                <a:ea typeface="+mn-lt"/>
                <a:cs typeface="+mn-lt"/>
              </a:rPr>
              <a:t>：フレームの最終的な特徴量</a:t>
            </a:r>
            <a:endParaRPr lang="ja-JP">
              <a:ea typeface="HGｺﾞｼｯｸE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+mn-lt"/>
                <a:cs typeface="+mn-lt"/>
              </a:rPr>
              <a:t>→「逆フーリエ変換」＋「Liftering」</a:t>
            </a:r>
            <a:endParaRPr lang="ja-JP">
              <a:ea typeface="HGｺﾞｼｯｸE"/>
            </a:endParaRPr>
          </a:p>
          <a:p>
            <a:pPr marL="305435" indent="-305435"/>
            <a:endParaRPr lang="ja-JP" altLang="en-US" dirty="0">
              <a:ea typeface="+mn-lt"/>
              <a:cs typeface="+mn-lt"/>
            </a:endParaRPr>
          </a:p>
          <a:p>
            <a:pPr marL="305435" indent="-305435"/>
            <a:r>
              <a:rPr lang="ja-JP" altLang="en-US">
                <a:ea typeface="+mn-lt"/>
                <a:cs typeface="+mn-lt"/>
              </a:rPr>
              <a:t>逆フーリエ変換</a:t>
            </a:r>
            <a:endParaRPr lang="ja-JP" altLang="en-US" dirty="0"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ea typeface="+mn-lt"/>
                <a:cs typeface="+mn-lt"/>
              </a:rPr>
              <a:t>―元々の音声信号は微細構造と包絡成分のconvで表現され</a:t>
            </a:r>
            <a:r>
              <a:rPr lang="ja-JP" altLang="en-US" dirty="0">
                <a:ea typeface="+mn-lt"/>
                <a:cs typeface="+mn-lt"/>
              </a:rPr>
              <a:t>る</a:t>
            </a:r>
            <a:endParaRPr lang="ja-JP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+mn-lt"/>
                <a:cs typeface="+mn-lt"/>
              </a:rPr>
              <a:t>―音声認識では包絡成分が大事</a:t>
            </a:r>
          </a:p>
          <a:p>
            <a:pPr marL="324485" lvl="1" indent="0">
              <a:buNone/>
            </a:pPr>
            <a:r>
              <a:rPr lang="ja-JP" altLang="en-US">
                <a:solidFill>
                  <a:srgbClr val="3D3D3D"/>
                </a:solidFill>
                <a:ea typeface="+mn-lt"/>
                <a:cs typeface="+mn-lt"/>
              </a:rPr>
              <a:t>―パワースペクトルから包絡成分を抽出したい</a:t>
            </a:r>
            <a:endParaRPr lang="ja-JP" altLang="en-US" dirty="0">
              <a:solidFill>
                <a:srgbClr val="3D3D3D"/>
              </a:solidFill>
              <a:ea typeface="+mn-lt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　→</a:t>
            </a:r>
            <a:r>
              <a:rPr lang="ja-JP">
                <a:solidFill>
                  <a:srgbClr val="3D3D3D"/>
                </a:solidFill>
                <a:ea typeface="+mn-lt"/>
                <a:cs typeface="+mn-lt"/>
              </a:rPr>
              <a:t>対数メルフィルターバンク値を逆フーリエ変換</a:t>
            </a:r>
            <a:endParaRPr lang="ja-JP">
              <a:ea typeface="+mn-lt"/>
              <a:cs typeface="+mn-lt"/>
            </a:endParaRPr>
          </a:p>
          <a:p>
            <a:pPr marL="305435" indent="-305435"/>
            <a:endParaRPr lang="ja-JP" altLang="en-US" dirty="0">
              <a:solidFill>
                <a:srgbClr val="3D3D3D"/>
              </a:solidFill>
              <a:ea typeface="HGｺﾞｼｯｸE"/>
              <a:cs typeface="+mn-lt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ja-JP" dirty="0">
                <a:ea typeface="+mj-lt"/>
                <a:cs typeface="+mj-lt"/>
              </a:rPr>
              <a:t>(6</a:t>
            </a:r>
            <a:r>
              <a:rPr lang="ja-JP" dirty="0">
                <a:ea typeface="+mj-lt"/>
                <a:cs typeface="+mj-lt"/>
              </a:rPr>
              <a:t>/</a:t>
            </a:r>
            <a:r>
              <a:rPr lang="en-US" altLang="ja-JP" dirty="0">
                <a:ea typeface="+mj-lt"/>
                <a:cs typeface="+mj-lt"/>
              </a:rPr>
              <a:t>7</a:t>
            </a:r>
            <a:r>
              <a:rPr lang="ja-JP" dirty="0">
                <a:ea typeface="+mj-lt"/>
                <a:cs typeface="+mj-lt"/>
              </a:rPr>
              <a:t>)</a:t>
            </a:r>
            <a:r>
              <a:rPr lang="ja-JP" altLang="en-US" dirty="0">
                <a:ea typeface="+mj-lt"/>
                <a:cs typeface="+mj-lt"/>
              </a:rPr>
              <a:t> </a:t>
            </a:r>
            <a:r>
              <a:rPr lang="en-US" altLang="ja-JP">
                <a:ea typeface="+mj-lt"/>
                <a:cs typeface="+mj-lt"/>
              </a:rPr>
              <a:t>MFCC</a:t>
            </a:r>
            <a:r>
              <a:rPr lang="ja-JP">
                <a:ea typeface="+mj-lt"/>
                <a:cs typeface="+mj-lt"/>
              </a:rPr>
              <a:t>抽出</a:t>
            </a:r>
            <a:endParaRPr lang="ja-JP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4" name="図 7" descr="テキスト, 地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34C9BA8-6879-4F96-8965-5CAD638B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78" y="2125095"/>
            <a:ext cx="5296930" cy="33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14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577721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solidFill>
                  <a:srgbClr val="FF0000"/>
                </a:solidFill>
                <a:ea typeface="+mn-lt"/>
                <a:cs typeface="+mn-lt"/>
              </a:rPr>
              <a:t>Liftering</a:t>
            </a:r>
            <a:endParaRPr lang="ja-JP" altLang="en-US" dirty="0">
              <a:solidFill>
                <a:srgbClr val="FF0000"/>
              </a:solidFill>
              <a:ea typeface="HGｺﾞｼｯｸE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低quefrencyの係数だけをとる（約13個）</a:t>
            </a:r>
          </a:p>
          <a:p>
            <a:pPr marL="305435" indent="-305435"/>
            <a:endParaRPr lang="ja-JP" altLang="en-US" dirty="0">
              <a:solidFill>
                <a:srgbClr val="3D3D3D"/>
              </a:solidFill>
              <a:ea typeface="HGｺﾞｼｯｸE"/>
            </a:endParaRPr>
          </a:p>
          <a:p>
            <a:pPr marL="305435" indent="-305435"/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この係数を</a:t>
            </a:r>
            <a:r>
              <a:rPr lang="ja-JP" altLang="en-US">
                <a:solidFill>
                  <a:srgbClr val="FF0000"/>
                </a:solidFill>
                <a:ea typeface="HGｺﾞｼｯｸE"/>
                <a:cs typeface="+mn-lt"/>
              </a:rPr>
              <a:t>MFCC(Mel-Frequency Cepstral Coefficient)</a:t>
            </a:r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という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altLang="ja-JP">
                <a:ea typeface="+mj-lt"/>
                <a:cs typeface="+mj-lt"/>
              </a:rPr>
              <a:t>(6</a:t>
            </a:r>
            <a:r>
              <a:rPr lang="ja-JP">
                <a:ea typeface="+mj-lt"/>
                <a:cs typeface="+mj-lt"/>
              </a:rPr>
              <a:t>/</a:t>
            </a:r>
            <a:r>
              <a:rPr lang="en-US" altLang="ja-JP">
                <a:ea typeface="+mj-lt"/>
                <a:cs typeface="+mj-lt"/>
              </a:rPr>
              <a:t>7</a:t>
            </a:r>
            <a:r>
              <a:rPr lang="ja-JP">
                <a:ea typeface="+mj-lt"/>
                <a:cs typeface="+mj-lt"/>
              </a:rPr>
              <a:t>) </a:t>
            </a:r>
            <a:r>
              <a:rPr lang="en-US" altLang="ja-JP">
                <a:ea typeface="+mj-lt"/>
                <a:cs typeface="+mj-lt"/>
              </a:rPr>
              <a:t>MFCC</a:t>
            </a:r>
            <a:r>
              <a:rPr lang="ja-JP">
                <a:ea typeface="+mj-lt"/>
                <a:cs typeface="+mj-lt"/>
              </a:rPr>
              <a:t>抽出</a:t>
            </a:r>
            <a:r>
              <a:rPr lang="ja-JP" altLang="en-US">
                <a:ea typeface="+mj-lt"/>
                <a:cs typeface="+mj-lt"/>
              </a:rPr>
              <a:t>（続き）</a:t>
            </a:r>
            <a:endParaRPr lang="ja-JP">
              <a:ea typeface="+mj-lt"/>
              <a:cs typeface="+mj-lt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図 5" descr="テキス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B5C3BD9-B94F-4AE9-B1FD-AA17F29D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51" y="2152946"/>
            <a:ext cx="5173362" cy="43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54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7652100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MFCCの差分(delta)も特徴量として扱う（速度）</a:t>
            </a:r>
            <a:endParaRPr lang="ja-JP" altLang="en-US" dirty="0">
              <a:solidFill>
                <a:srgbClr val="3D3D3D"/>
              </a:solidFill>
              <a:ea typeface="HGｺﾞｼｯｸE"/>
              <a:cs typeface="+mn-lt"/>
            </a:endParaRPr>
          </a:p>
          <a:p>
            <a:pPr marL="324485" lvl="1" indent="0">
              <a:buNone/>
            </a:pPr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→特徴量26個</a:t>
            </a:r>
          </a:p>
          <a:p>
            <a:pPr marL="305435" indent="-305435"/>
            <a:r>
              <a:rPr lang="ja-JP" altLang="en-US">
                <a:solidFill>
                  <a:srgbClr val="3D3D3D"/>
                </a:solidFill>
                <a:ea typeface="HGｺﾞｼｯｸE"/>
                <a:cs typeface="+mn-lt"/>
              </a:rPr>
              <a:t>差分の差分(delta-delta)も用いられる場合あり（加速度）</a:t>
            </a:r>
            <a:endParaRPr lang="ja-JP" altLang="en-US" dirty="0">
              <a:solidFill>
                <a:srgbClr val="3D3D3D"/>
              </a:solidFill>
              <a:ea typeface="HGｺﾞｼｯｸE"/>
              <a:cs typeface="+mn-lt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(7</a:t>
            </a:r>
            <a:r>
              <a:rPr lang="ja-JP">
                <a:ea typeface="+mj-lt"/>
                <a:cs typeface="+mj-lt"/>
              </a:rPr>
              <a:t>/</a:t>
            </a:r>
            <a:r>
              <a:rPr lang="en-US">
                <a:ea typeface="+mj-lt"/>
                <a:cs typeface="+mj-lt"/>
              </a:rPr>
              <a:t>7</a:t>
            </a:r>
            <a:r>
              <a:rPr lang="ja-JP">
                <a:ea typeface="+mj-lt"/>
                <a:cs typeface="+mj-lt"/>
              </a:rPr>
              <a:t>)</a:t>
            </a:r>
            <a:r>
              <a:rPr lang="ja-JP" altLang="en-US" dirty="0">
                <a:ea typeface="+mj-lt"/>
                <a:cs typeface="+mj-lt"/>
              </a:rPr>
              <a:t> </a:t>
            </a:r>
            <a:r>
              <a:rPr lang="ja-JP">
                <a:ea typeface="+mj-lt"/>
                <a:cs typeface="+mj-lt"/>
              </a:rPr>
              <a:t>差分計算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４．３　音声分析</a:t>
            </a:r>
            <a:endParaRPr lang="ja-JP" sz="16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57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F5884-C50E-4BDC-9112-A751385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HGｺﾞｼｯｸE"/>
              </a:rPr>
              <a:t>１．１　テクノロジー全般</a:t>
            </a:r>
            <a:endParaRPr kumimoji="1" lang="ja-JP" altLang="en-US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6F7A2314-1BFB-49E7-BDDF-2C983A89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08" y="1758307"/>
            <a:ext cx="7672696" cy="4481491"/>
          </a:xfrm>
        </p:spPr>
        <p:txBody>
          <a:bodyPr/>
          <a:lstStyle/>
          <a:p>
            <a:pPr marL="305435" indent="-305435"/>
            <a:r>
              <a:rPr lang="ja-JP" altLang="en-US">
                <a:ea typeface="HGｺﾞｼｯｸE"/>
              </a:rPr>
              <a:t>３つに大別</a:t>
            </a: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305435" indent="-305435"/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</a:t>
            </a:r>
            <a:r>
              <a:rPr lang="ja-JP" altLang="en-US" b="1">
                <a:ea typeface="HGｺﾞｼｯｸE"/>
              </a:rPr>
              <a:t>音声認識</a:t>
            </a:r>
            <a:r>
              <a:rPr lang="ja-JP" altLang="en-US" sz="1400">
                <a:ea typeface="HGｺﾞｼｯｸE"/>
              </a:rPr>
              <a:t>(Automatic Speech Recognition, ASR)</a:t>
            </a: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</a:t>
            </a:r>
            <a:r>
              <a:rPr lang="ja-JP" altLang="en-US" b="1">
                <a:ea typeface="HGｺﾞｼｯｸE"/>
              </a:rPr>
              <a:t>音声合成 </a:t>
            </a:r>
            <a:r>
              <a:rPr lang="ja-JP" altLang="en-US">
                <a:ea typeface="HGｺﾞｼｯｸE"/>
              </a:rPr>
              <a:t>(Text-to-Speech, TTS)</a:t>
            </a:r>
            <a:endParaRPr lang="ja-JP" altLang="en-US" b="1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―</a:t>
            </a:r>
            <a:r>
              <a:rPr lang="ja-JP" altLang="en-US" b="1">
                <a:ea typeface="HGｺﾞｼｯｸE"/>
              </a:rPr>
              <a:t>音声変換 </a:t>
            </a:r>
            <a:r>
              <a:rPr lang="ja-JP" altLang="en-US">
                <a:ea typeface="HGｺﾞｼｯｸE"/>
              </a:rPr>
              <a:t>(Voice Conversion, VC)</a:t>
            </a: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5F2B87D-DCD5-4E36-9D1D-CE8E3342C6F1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１　音声AI</a:t>
            </a:r>
            <a:endParaRPr kumimoji="1" lang="ja-JP" altLang="en-US" sz="1600"/>
          </a:p>
        </p:txBody>
      </p:sp>
      <p:pic>
        <p:nvPicPr>
          <p:cNvPr id="17" name="図 17" descr="時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20A6402-ECCF-485B-BAD3-FEA1DF77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372" y="3147947"/>
            <a:ext cx="2743200" cy="2662754"/>
          </a:xfrm>
          <a:prstGeom prst="rect">
            <a:avLst/>
          </a:prstGeom>
        </p:spPr>
      </p:pic>
      <p:sp>
        <p:nvSpPr>
          <p:cNvPr id="20" name="コンテンツ プレースホルダー 13">
            <a:extLst>
              <a:ext uri="{FF2B5EF4-FFF2-40B4-BE49-F238E27FC236}">
                <a16:creationId xmlns:a16="http://schemas.microsoft.com/office/drawing/2014/main" id="{5B515E41-AD85-4FB8-865E-1047210DB11B}"/>
              </a:ext>
            </a:extLst>
          </p:cNvPr>
          <p:cNvSpPr txBox="1">
            <a:spLocks/>
          </p:cNvSpPr>
          <p:nvPr/>
        </p:nvSpPr>
        <p:spPr>
          <a:xfrm>
            <a:off x="7570997" y="2446166"/>
            <a:ext cx="4037751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305435" indent="-305435"/>
            <a:endParaRPr kumimoji="0" lang="ja-JP" altLang="en-US" dirty="0">
              <a:ea typeface="HGｺﾞｼｯｸE"/>
            </a:endParaRPr>
          </a:p>
          <a:p>
            <a:pPr marL="0" indent="0" algn="ctr">
              <a:buNone/>
            </a:pPr>
            <a:r>
              <a:rPr kumimoji="0" lang="ja-JP" altLang="en-US">
                <a:ea typeface="HGｺﾞｼｯｸE"/>
              </a:rPr>
              <a:t>　話者Aの音声　＞　テキストに変換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kumimoji="0" lang="ja-JP" altLang="en-US" dirty="0">
              <a:ea typeface="HGｺﾞｼｯｸE"/>
            </a:endParaRPr>
          </a:p>
          <a:p>
            <a:pPr marL="0" indent="0" algn="ctr">
              <a:buNone/>
            </a:pPr>
            <a:r>
              <a:rPr lang="ja-JP" altLang="en-US">
                <a:ea typeface="HGｺﾞｼｯｸE"/>
              </a:rPr>
              <a:t>　テキスト　＞　話者Aの音声</a:t>
            </a:r>
            <a:endParaRPr lang="ja-JP" altLang="en-US" dirty="0">
              <a:ea typeface="HGｺﾞｼｯｸE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kumimoji="0" lang="ja-JP" altLang="en-US" dirty="0">
              <a:ea typeface="HGｺﾞｼｯｸE"/>
            </a:endParaRPr>
          </a:p>
          <a:p>
            <a:pPr marL="0" indent="0" algn="ctr">
              <a:buNone/>
            </a:pPr>
            <a:r>
              <a:rPr kumimoji="0" lang="ja-JP" altLang="en-US">
                <a:ea typeface="HGｺﾞｼｯｸE"/>
              </a:rPr>
              <a:t>　話者Aの音声　＞　話者Bの音声</a:t>
            </a:r>
            <a:endParaRPr lang="ja-JP" altLang="en-US">
              <a:ea typeface="HGｺﾞｼｯｸE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kumimoji="0" lang="ja-JP" altLang="en-US" dirty="0">
              <a:ea typeface="HG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251638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1102961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よくある質問</a:t>
            </a:r>
          </a:p>
          <a:p>
            <a:pPr marL="0" indent="0">
              <a:buNone/>
            </a:pPr>
            <a:r>
              <a:rPr lang="ja-JP" altLang="en-US" i="1">
                <a:ea typeface="HGｺﾞｼｯｸE"/>
              </a:rPr>
              <a:t>　Q.　誰の音声でもtrain/evaluateできるか？</a:t>
            </a:r>
            <a:endParaRPr lang="ja-JP" altLang="en-US" i="1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A.　モデルによって異なる。(One-toモデル, Many-toモデル)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 i="1">
                <a:ea typeface="HGｺﾞｼｯｸE"/>
              </a:rPr>
              <a:t>　Q.　出力のスピーカーは創造できるか？（Fake speaker identityの創造）</a:t>
            </a:r>
            <a:endParaRPr lang="ja-JP" altLang="en-US" i="1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A.　まだ報告がない。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 i="1">
                <a:ea typeface="HGｺﾞｼｯｸE"/>
              </a:rPr>
              <a:t>　Q.　「音声変換　＝　音声認識　＋　音声合成」か？</a:t>
            </a:r>
            <a:endParaRPr lang="ja-JP" altLang="en-US" i="1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A.　違う。VCモデルは基本的にテキスト(i.e. Sentences, Words, Characters)を処理しない。</a:t>
            </a:r>
            <a:endParaRPr lang="ja-JP" altLang="en-US" dirty="0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１．１　テクノロジー全般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１　音声AI</a:t>
            </a:r>
            <a:endParaRPr lang="ja-JP" sz="16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205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11029615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Audio books</a:t>
            </a:r>
            <a:endParaRPr lang="ja-JP" altLang="en-US" dirty="0">
              <a:ea typeface="HGｺﾞｼｯｸE"/>
            </a:endParaRP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e.g.「ほしい声」で「いきいきと」本を読んでくれる</a:t>
            </a:r>
          </a:p>
          <a:p>
            <a:pPr marL="305435" indent="-305435"/>
            <a:r>
              <a:rPr lang="ja-JP" altLang="en-US">
                <a:ea typeface="HGｺﾞｼｯｸE"/>
              </a:rPr>
              <a:t>Entertainment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e.g. 歌手Aの好きな歌を好きな歌手Bの声で、Bらしく歌わせる</a:t>
            </a:r>
            <a:endParaRPr lang="ja-JP" altLang="en-US" dirty="0">
              <a:ea typeface="HGｺﾞｼｯｸE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Lingual education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e.g. 自分の声にネイティブ発音をかぶせて、発音を較正していく</a:t>
            </a:r>
            <a:endParaRPr lang="ja-JP" altLang="en-US" dirty="0">
              <a:ea typeface="HGｺﾞｼｯｸE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Voice acting</a:t>
            </a:r>
          </a:p>
          <a:p>
            <a:pPr marL="0" indent="0">
              <a:buNone/>
            </a:pPr>
            <a:r>
              <a:rPr lang="ja-JP" altLang="en-US">
                <a:ea typeface="HGｺﾞｼｯｸE"/>
              </a:rPr>
              <a:t>　e.g. 原作の声で吹き替えを施す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１．２　有望分野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sz="1600">
                <a:ea typeface="+mj-lt"/>
                <a:cs typeface="+mj-lt"/>
              </a:rPr>
              <a:t>１　音声AI</a:t>
            </a:r>
            <a:endParaRPr lang="ja-JP" sz="1600">
              <a:ea typeface="+mj-lt"/>
              <a:cs typeface="+mj-lt"/>
            </a:endParaRPr>
          </a:p>
        </p:txBody>
      </p:sp>
      <p:pic>
        <p:nvPicPr>
          <p:cNvPr id="2" name="図 3" descr="スポーツゲーム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B9D5AE3-DB36-4AF9-B395-07CFDD9C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589" y="2063578"/>
            <a:ext cx="3350741" cy="16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305443-79F0-4337-8FFD-CCC012B6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42" y="1005839"/>
            <a:ext cx="6432313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4000">
                <a:solidFill>
                  <a:schemeClr val="tx2"/>
                </a:solidFill>
                <a:ea typeface="HGｺﾞｼｯｸE"/>
              </a:rPr>
              <a:t>２　音声合成研究</a:t>
            </a:r>
            <a:endParaRPr kumimoji="1" lang="en-US" altLang="ja-JP" sz="4000">
              <a:solidFill>
                <a:schemeClr val="tx2"/>
              </a:solidFill>
              <a:ea typeface="HGｺﾞｼｯｸ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9D8BCF-30EE-4A2B-82EF-F2D0F0738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5391" y="1009397"/>
            <a:ext cx="3078342" cy="4801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２．１　学会・論文誌</a:t>
            </a:r>
            <a:endParaRPr lang="ja-JP" altLang="en-US" dirty="0">
              <a:solidFill>
                <a:srgbClr val="FFFFFF"/>
              </a:solidFill>
              <a:ea typeface="HGｺﾞｼｯｸE"/>
            </a:endParaRPr>
          </a:p>
          <a:p>
            <a:r>
              <a:rPr lang="ja-JP" altLang="en-US">
                <a:solidFill>
                  <a:srgbClr val="FFFFFF"/>
                </a:solidFill>
                <a:ea typeface="HGｺﾞｼｯｸE"/>
              </a:rPr>
              <a:t>２．２　Leading team・成果</a:t>
            </a:r>
            <a:endParaRPr lang="ja-JP">
              <a:ea typeface="HGｺﾞｼｯｸE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408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29CA8D-3FF9-45F4-AFE7-A8FACDE4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2172"/>
            <a:ext cx="5592642" cy="4584465"/>
          </a:xfrm>
        </p:spPr>
        <p:txBody>
          <a:bodyPr>
            <a:normAutofit/>
          </a:bodyPr>
          <a:lstStyle/>
          <a:p>
            <a:pPr marL="305435" indent="-305435"/>
            <a:r>
              <a:rPr lang="ja-JP" altLang="en-US">
                <a:ea typeface="HGｺﾞｼｯｸE"/>
              </a:rPr>
              <a:t>リード学会</a:t>
            </a:r>
            <a:endParaRPr lang="ja-JP" altLang="en-US" dirty="0">
              <a:ea typeface="HGｺﾞｼｯｸE"/>
            </a:endParaRP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―INTERSPEECH</a:t>
            </a:r>
          </a:p>
          <a:p>
            <a:pPr marL="324485" lvl="1" indent="0">
              <a:buNone/>
            </a:pPr>
            <a:r>
              <a:rPr lang="ja-JP" altLang="en-US">
                <a:ea typeface="HGｺﾞｼｯｸE"/>
              </a:rPr>
              <a:t>―ICASSP(International Conference on Acoustics, Speech and </a:t>
            </a:r>
            <a:r>
              <a:rPr lang="ja-JP">
                <a:ea typeface="HGｺﾞｼｯｸE"/>
              </a:rPr>
              <a:t>Signal Processing</a:t>
            </a:r>
            <a:r>
              <a:rPr lang="en-US" altLang="ja-JP" dirty="0">
                <a:ea typeface="HGｺﾞｼｯｸE"/>
              </a:rPr>
              <a:t>)</a:t>
            </a:r>
          </a:p>
          <a:p>
            <a:pPr marL="305435" indent="-305435"/>
            <a:endParaRPr lang="ja-JP" dirty="0">
              <a:ea typeface="HGｺﾞｼｯｸE"/>
            </a:endParaRPr>
          </a:p>
          <a:p>
            <a:pPr marL="305435" indent="-305435"/>
            <a:r>
              <a:rPr lang="ja-JP" altLang="en-US">
                <a:ea typeface="HGｺﾞｼｯｸE"/>
              </a:rPr>
              <a:t>リード論文誌</a:t>
            </a:r>
          </a:p>
          <a:p>
            <a:pPr marL="324485" lvl="1" indent="0">
              <a:buNone/>
            </a:pPr>
            <a:r>
              <a:rPr lang="ja-JP" altLang="en-US" dirty="0">
                <a:ea typeface="HGｺﾞｼｯｸE"/>
              </a:rPr>
              <a:t>―</a:t>
            </a:r>
            <a:r>
              <a:rPr lang="ja-JP" dirty="0">
                <a:ea typeface="+mn-lt"/>
                <a:cs typeface="+mn-lt"/>
              </a:rPr>
              <a:t>IEEE/ACM Transactions on Audio Speech and Language </a:t>
            </a:r>
            <a:r>
              <a:rPr lang="ja-JP">
                <a:ea typeface="+mn-lt"/>
                <a:cs typeface="+mn-lt"/>
              </a:rPr>
              <a:t>Processing</a:t>
            </a:r>
            <a:r>
              <a:rPr lang="en-US" altLang="ja-JP">
                <a:ea typeface="+mn-lt"/>
                <a:cs typeface="+mn-lt"/>
              </a:rPr>
              <a:t>(?)</a:t>
            </a:r>
            <a:endParaRPr lang="ja-JP" altLang="en-US">
              <a:ea typeface="HGｺﾞｼｯｸE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C3115C6-4056-40F2-83A1-91D97899E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>
                <a:ea typeface="HGｺﾞｼｯｸE"/>
              </a:rPr>
              <a:t>２．１　学会・論文誌</a:t>
            </a:r>
            <a:endParaRPr kumimoji="1" lang="ja-JP" alt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70F5A0B0-CB03-4128-BDFA-C03FD373F6AF}"/>
              </a:ext>
            </a:extLst>
          </p:cNvPr>
          <p:cNvSpPr txBox="1">
            <a:spLocks/>
          </p:cNvSpPr>
          <p:nvPr/>
        </p:nvSpPr>
        <p:spPr>
          <a:xfrm>
            <a:off x="579263" y="700226"/>
            <a:ext cx="11029616" cy="512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0" lang="ja-JP" altLang="en-US" sz="1600">
                <a:ea typeface="HGｺﾞｼｯｸE"/>
              </a:rPr>
              <a:t>２　音声合成研究</a:t>
            </a:r>
            <a:endParaRPr kumimoji="1" lang="ja-JP" altLang="en-US" sz="1600"/>
          </a:p>
        </p:txBody>
      </p:sp>
      <p:pic>
        <p:nvPicPr>
          <p:cNvPr id="8" name="図 8" descr="スクリーンショットの画面&#10;&#10;高い精度で生成された説明">
            <a:extLst>
              <a:ext uri="{FF2B5EF4-FFF2-40B4-BE49-F238E27FC236}">
                <a16:creationId xmlns:a16="http://schemas.microsoft.com/office/drawing/2014/main" id="{BA5E5823-BF44-4663-9C17-B3FB2189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859" y="2123399"/>
            <a:ext cx="5266037" cy="37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74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42</Slides>
  <Notes>0</Notes>
  <HiddenSlides>1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3" baseType="lpstr">
      <vt:lpstr>Dividend</vt:lpstr>
      <vt:lpstr>音声合成（１）</vt:lpstr>
      <vt:lpstr>目次</vt:lpstr>
      <vt:lpstr>１　音声AI</vt:lpstr>
      <vt:lpstr>１　音声AI</vt:lpstr>
      <vt:lpstr>１．１　テクノロジー全般</vt:lpstr>
      <vt:lpstr>１．１　テクノロジー全般</vt:lpstr>
      <vt:lpstr>１．２　有望分野</vt:lpstr>
      <vt:lpstr>２　音声合成研究</vt:lpstr>
      <vt:lpstr>２．１　学会・論文誌</vt:lpstr>
      <vt:lpstr>２．２　Leading team・成果</vt:lpstr>
      <vt:lpstr>３　音声合成モデル紹介 (Tacotron 2)</vt:lpstr>
      <vt:lpstr>３．１　モデル概要</vt:lpstr>
      <vt:lpstr>３．１　モデル概要</vt:lpstr>
      <vt:lpstr>３．２　encoder-decoder</vt:lpstr>
      <vt:lpstr>(1/5) character embedding</vt:lpstr>
      <vt:lpstr>(2/5) 3 Convolution layers</vt:lpstr>
      <vt:lpstr>(3/5) Bidirectional lstm</vt:lpstr>
      <vt:lpstr>(4/5) location-sensitive Attention</vt:lpstr>
      <vt:lpstr>(4/5) LOCATION-SENSITIVE ATTENTION（続き）</vt:lpstr>
      <vt:lpstr>(5/5) decoder: Autoregressive</vt:lpstr>
      <vt:lpstr>３．３　vocoder</vt:lpstr>
      <vt:lpstr>４　音声信号処理</vt:lpstr>
      <vt:lpstr>４．１　音</vt:lpstr>
      <vt:lpstr>４．１　音</vt:lpstr>
      <vt:lpstr>４．１　音</vt:lpstr>
      <vt:lpstr>４．１　音</vt:lpstr>
      <vt:lpstr>４．２　音声</vt:lpstr>
      <vt:lpstr>４．２　音声</vt:lpstr>
      <vt:lpstr>４．２　音声</vt:lpstr>
      <vt:lpstr>４．２　音声</vt:lpstr>
      <vt:lpstr>４．３　音声分析</vt:lpstr>
      <vt:lpstr>(1/7) A/D変換</vt:lpstr>
      <vt:lpstr>(1/7) A/D変換（続き）</vt:lpstr>
      <vt:lpstr>(2/7) 高域強調(High-Pass Filtering, HPF)</vt:lpstr>
      <vt:lpstr>(3/7) フレーム化</vt:lpstr>
      <vt:lpstr>(3/7) フレーム化（続き）</vt:lpstr>
      <vt:lpstr>(4/7) 短時間フーリエ変換・バワースペクトル</vt:lpstr>
      <vt:lpstr>(4/7) 短時間フーリエ変換・バワースペクトル（続き）</vt:lpstr>
      <vt:lpstr>(5/7) メルフィルターバンク・対数化</vt:lpstr>
      <vt:lpstr>(6/7) MFCC抽出</vt:lpstr>
      <vt:lpstr>(6/7) MFCC抽出（続き）</vt:lpstr>
      <vt:lpstr>(7/7) 差分計算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/>
  <cp:revision>3384</cp:revision>
  <dcterms:created xsi:type="dcterms:W3CDTF">2012-07-27T23:28:17Z</dcterms:created>
  <dcterms:modified xsi:type="dcterms:W3CDTF">2019-10-16T03:52:11Z</dcterms:modified>
</cp:coreProperties>
</file>